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62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9143861" cy="6857895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1pPr>
    <a:lvl2pPr marL="2286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2pPr>
    <a:lvl3pPr marL="4572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3pPr>
    <a:lvl4pPr marL="6858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4pPr>
    <a:lvl5pPr marL="9144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5pPr>
    <a:lvl6pPr marL="11430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6pPr>
    <a:lvl7pPr marL="13716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7pPr>
    <a:lvl8pPr marL="16002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8pPr>
    <a:lvl9pPr marL="1600200" algn="l" defTabSz="914400" fontAlgn="base" hangingPunct="0">
      <a:defRPr sz="2400">
        <a:solidFill>
          <a:schemeClr val="tx1"/>
        </a:solidFill>
        <a:latin typeface="Droid Sans"/>
        <a:ea typeface="Droid Sans"/>
        <a:cs typeface="Times New Roman" pitchFamily="0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 showNarration="1"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 autoAdjust="0"/>
    <p:restoredTop sz="94660" autoAdjust="0"/>
  </p:normalViewPr>
  <p:slideViewPr>
    <p:cSldViewPr>
      <p:cViewPr varScale="1">
        <p:scale>
          <a:sx n="56" d="100"/>
          <a:sy n="56" d="100"/>
        </p:scale>
        <p:origin x="0" y="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/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6201" cy="76201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1.png"/><Relationship Id="rId3" Type="http://schemas.openxmlformats.org/officeDocument/2006/relationships/image" Target="../media/2.png"/><Relationship Id="rId4" Type="http://schemas.openxmlformats.org/officeDocument/2006/relationships/image" Target="../media/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4.png"/><Relationship Id="rId3" Type="http://schemas.openxmlformats.org/officeDocument/2006/relationships/image" Target="../media/5.png"/><Relationship Id="rId4" Type="http://schemas.openxmlformats.org/officeDocument/2006/relationships/image" Target="../media/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1.png"/><Relationship Id="rId3" Type="http://schemas.openxmlformats.org/officeDocument/2006/relationships/image" Target="../media/2.png"/><Relationship Id="rId4" Type="http://schemas.openxmlformats.org/officeDocument/2006/relationships/image" Target="../media/3.png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828800" y="3886199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588233"/>
      </p:ext>
    </p:extLst>
  </p:cSld>
  <p:clrMapOvr>
    <a:masterClrMapping/>
  </p:clrMapOvr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066162"/>
      </p:ext>
    </p:extLst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defRPr sz="4000" b="1" cap="all"/>
            </a:lvl1pPr>
          </a:lstStyle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975467"/>
      </p:ext>
    </p:extLst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sz="half"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sz="half"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7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978533"/>
      </p:ext>
    </p:extLst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defRPr/>
            </a:lvl1pPr>
          </a:lstStyle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sz="half"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body" sz="quarter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sz="quarter"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9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54795"/>
      </p:ext>
    </p:extLst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79500"/>
      </p:ext>
    </p:extLst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798309"/>
      </p:ext>
    </p:extLst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defRPr sz="2000" b="1"/>
            </a:lvl1pPr>
          </a:lstStyle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body" sz="half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7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73010"/>
      </p:ext>
    </p:extLst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defRPr sz="2000" b="1"/>
            </a:lvl1pPr>
          </a:lstStyle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body" sz="half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7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36031"/>
      </p:ext>
    </p:extLst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body" orient="vert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590086"/>
      </p:ext>
    </p:extLst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xmlns:a="http://schemas.openxmlformats.org/drawingml/2006/main" noGrp="1"/>
          </p:cNvSpPr>
          <p:nvPr>
            <p:ph type="title" orient="vert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xmlns:a="http://schemas.openxmlformats.org/drawingml/2006/main" noGrp="1"/>
          </p:cNvSpPr>
          <p:nvPr>
            <p:ph type="body" orient="vert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/>
            <a:r>
              <a:rPr lang="zh-CN" altLang="en-US" smtClean="0"/>
              <a:t>单击此处编辑母版文本样式</a:t>
            </a:r>
          </a:p>
          <a:p xmlns:a="http://schemas.openxmlformats.org/drawingml/2006/main">
            <a:pPr lvl="1"/>
            <a:r>
              <a:rPr lang="zh-CN" altLang="en-US" smtClean="0"/>
              <a:t>第二级</a:t>
            </a:r>
          </a:p>
          <a:p xmlns:a="http://schemas.openxmlformats.org/drawingml/2006/main">
            <a:pPr lvl="2"/>
            <a:r>
              <a:rPr lang="zh-CN" altLang="en-US" smtClean="0"/>
              <a:t>第三级</a:t>
            </a:r>
          </a:p>
          <a:p xmlns:a="http://schemas.openxmlformats.org/drawingml/2006/main">
            <a:pPr lvl="3"/>
            <a:r>
              <a:rPr lang="zh-CN" altLang="en-US" smtClean="0"/>
              <a:t>第四级</a:t>
            </a:r>
          </a:p>
          <a:p xmlns:a="http://schemas.openxmlformats.org/drawingml/2006/main"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xmlns:a="http://schemas.openxmlformats.org/drawingml/2006/main" noGrp="1"/>
          </p:cNvSpPr>
          <p:nvPr>
            <p:ph type="dt" sz="half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框"/>
          <p:cNvSpPr>
            <a:spLocks xmlns:a="http://schemas.openxmlformats.org/drawingml/2006/main" noGrp="1"/>
          </p:cNvSpPr>
          <p:nvPr>
            <p:ph type="ftr" sz="quarte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6" name="文本框"/>
          <p:cNvSpPr>
            <a:spLocks xmlns:a="http://schemas.openxmlformats.org/drawingml/2006/main" noGrp="1"/>
          </p:cNvSpPr>
          <p:nvPr>
            <p:ph type="sldNum" sz="quarte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0235"/>
      </p:ext>
    </p:extLst>
  </p:cSld>
  <p:clrMapOvr>
    <a:masterClrMapping xmlns:a="http://schemas.openxmlformats.org/drawingml/2006/main"/>
  </p:clrMapOvr>
</p:sldLayout>
</file>

<file path=ppt/slideLayouts/slideLayout12.xml><?xml version="1.0" encoding="utf-8"?>
<p:sldLayout xmlns:p="http://schemas.openxmlformats.org/presentationml/2006/main" showMasterSp="0" preserve="1">
  <p:cSld name="自定义版式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19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2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0"/>
            <a:ext cx="12191999" cy="6857998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18" name="曲线"/>
          <p:cNvSpPr>
            <a:spLocks xmlns:a="http://schemas.openxmlformats.org/drawingml/2006/main"/>
          </p:cNvSpPr>
          <p:nvPr/>
        </p:nvSpPr>
        <p:spPr>
          <a:xfrm xmlns:a="http://schemas.openxmlformats.org/drawingml/2006/main" rot="0">
            <a:off x="609599" y="609600"/>
            <a:ext cx="10972800" cy="5638800"/>
          </a:xfrm>
          <a:custGeom xmlns:a="http://schemas.openxmlformats.org/drawingml/2006/main"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875" cmpd="sng" cap="flat">
            <a:solidFill>
              <a:srgbClr val="83992A"/>
            </a:solidFill>
            <a:prstDash val="solid"/>
            <a:round/>
          </a:ln>
        </p:spPr>
      </p:sp>
      <p:pic>
        <p:nvPicPr>
          <p:cNvPr id="17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3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3152775"/>
            <a:ext cx="761999" cy="6096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pic>
        <p:nvPicPr>
          <p:cNvPr id="16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4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11439526" y="3152775"/>
            <a:ext cx="752475" cy="6096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11" name="文本框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 rot="0">
            <a:off x="696594" y="454660"/>
            <a:ext cx="10798811" cy="63246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91440" tIns="45720" rIns="91440" bIns="4572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12" name="文本框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0">
            <a:off x="803909" y="1705355"/>
            <a:ext cx="10370186" cy="442849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91440" tIns="45720" rIns="91440" bIns="4572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13" name="文本框"/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 rot="0">
            <a:off x="4145279" y="6377940"/>
            <a:ext cx="390144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ctr"/>
            <a:endParaRPr lang="zh-CN" altLang="en-US"/>
          </a:p>
        </p:txBody>
      </p:sp>
      <p:sp>
        <p:nvSpPr>
          <p:cNvPr id="14" name="文本框"/>
          <p:cNvSpPr>
            <a:spLocks xmlns:a="http://schemas.openxmlformats.org/drawingml/2006/main" noGrp="1"/>
          </p:cNvSpPr>
          <p:nvPr>
            <p:ph type="dt" idx="6"/>
          </p:nvPr>
        </p:nvSpPr>
        <p:spPr>
          <a:xfrm xmlns:a="http://schemas.openxmlformats.org/drawingml/2006/main" rot="0">
            <a:off x="60960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l"/>
            <a:endParaRPr lang="zh-CN" altLang="en-US">
              <a:solidFill>
                <a:srgbClr val="898989"/>
              </a:solidFill>
            </a:endParaRPr>
          </a:p>
        </p:txBody>
      </p:sp>
      <p:sp>
        <p:nvSpPr>
          <p:cNvPr id="15" name="文本框"/>
          <p:cNvSpPr>
            <a:spLocks xmlns:a="http://schemas.openxmlformats.org/drawingml/2006/main" noGrp="1"/>
          </p:cNvSpPr>
          <p:nvPr>
            <p:ph type="sldNum" idx="7"/>
          </p:nvPr>
        </p:nvSpPr>
        <p:spPr>
          <a:xfrm xmlns:a="http://schemas.openxmlformats.org/drawingml/2006/main" rot="0">
            <a:off x="877824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/>
                <a:ea typeface="Droid Sans"/>
                <a:cs typeface="Lucida Sans"/>
              </a:rPr>
              <a:t>&lt;#&gt;</a:t>
            </a:fld>
            <a:endParaRPr lang="zh-CN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060410"/>
      </p:ext>
    </p:extLst>
  </p:cSld>
  <p:clrMapOvr>
    <a:masterClrMapping xmlns:a="http://schemas.openxmlformats.org/drawingml/2006/main"/>
  </p:clrMapOvr>
</p:sldLayout>
</file>

<file path=ppt/slideLayouts/slideLayout13.xml><?xml version="1.0" encoding="utf-8"?>
<p:sldLayout xmlns:p="http://schemas.openxmlformats.org/presentationml/2006/main" showMasterSp="0" preserve="1">
  <p:cSld name="自定义版式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3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2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0"/>
            <a:ext cx="12191999" cy="6857998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24" name="曲线"/>
          <p:cNvSpPr>
            <a:spLocks xmlns:a="http://schemas.openxmlformats.org/drawingml/2006/main"/>
          </p:cNvSpPr>
          <p:nvPr/>
        </p:nvSpPr>
        <p:spPr>
          <a:xfrm xmlns:a="http://schemas.openxmlformats.org/drawingml/2006/main" rot="0">
            <a:off x="2324099" y="1543050"/>
            <a:ext cx="7543800" cy="3829050"/>
          </a:xfrm>
          <a:custGeom xmlns:a="http://schemas.openxmlformats.org/drawingml/2006/main"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lnTo>
                  <a:pt x="0" y="21599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875" cmpd="sng" cap="flat">
            <a:solidFill>
              <a:srgbClr val="83992A"/>
            </a:solidFill>
            <a:prstDash val="solid"/>
            <a:round/>
          </a:ln>
        </p:spPr>
      </p:sp>
      <p:pic>
        <p:nvPicPr>
          <p:cNvPr id="25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3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3143249"/>
            <a:ext cx="2457449" cy="619124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pic>
        <p:nvPicPr>
          <p:cNvPr id="26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4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9734550" y="3143249"/>
            <a:ext cx="2457450" cy="619124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27" name="曲线"/>
          <p:cNvSpPr>
            <a:spLocks xmlns:a="http://schemas.openxmlformats.org/drawingml/2006/main"/>
          </p:cNvSpPr>
          <p:nvPr/>
        </p:nvSpPr>
        <p:spPr>
          <a:xfrm xmlns:a="http://schemas.openxmlformats.org/drawingml/2006/main" rot="0">
            <a:off x="2695574" y="3524250"/>
            <a:ext cx="6816089" cy="0"/>
          </a:xfrm>
          <a:custGeom xmlns:a="http://schemas.openxmlformats.org/drawingml/2006/main">
            <a:gdLst>
              <a:gd name="T1" fmla="*/ 0 w 21600"/>
              <a:gd name="T2" fmla="*/ 0 h 21600"/>
              <a:gd name="T3" fmla="*/ 21600 w 21600"/>
              <a:gd name="T4" fmla="*/ 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875" cmpd="sng" cap="flat">
            <a:solidFill>
              <a:srgbClr val="83992A"/>
            </a:solidFill>
            <a:prstDash val="solid"/>
            <a:round/>
          </a:ln>
        </p:spPr>
      </p:sp>
      <p:sp>
        <p:nvSpPr>
          <p:cNvPr id="28" name="文本框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 rot="0">
            <a:off x="696594" y="454660"/>
            <a:ext cx="10798811" cy="63246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endParaRPr lang="zh-CN" altLang="en-US"/>
          </a:p>
        </p:txBody>
      </p:sp>
      <p:sp>
        <p:nvSpPr>
          <p:cNvPr id="29" name="文本框"/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 rot="0">
            <a:off x="4145279" y="6377940"/>
            <a:ext cx="390144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ctr"/>
            <a:endParaRPr lang="zh-CN" altLang="en-US"/>
          </a:p>
        </p:txBody>
      </p:sp>
      <p:sp>
        <p:nvSpPr>
          <p:cNvPr id="30" name="文本框"/>
          <p:cNvSpPr>
            <a:spLocks xmlns:a="http://schemas.openxmlformats.org/drawingml/2006/main" noGrp="1"/>
          </p:cNvSpPr>
          <p:nvPr>
            <p:ph type="dt" idx="6"/>
          </p:nvPr>
        </p:nvSpPr>
        <p:spPr>
          <a:xfrm xmlns:a="http://schemas.openxmlformats.org/drawingml/2006/main" rot="0">
            <a:off x="60960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l"/>
            <a:endParaRPr lang="zh-CN" altLang="en-US">
              <a:solidFill>
                <a:srgbClr val="898989"/>
              </a:solidFill>
            </a:endParaRPr>
          </a:p>
        </p:txBody>
      </p:sp>
      <p:sp>
        <p:nvSpPr>
          <p:cNvPr id="31" name="文本框"/>
          <p:cNvSpPr>
            <a:spLocks xmlns:a="http://schemas.openxmlformats.org/drawingml/2006/main" noGrp="1"/>
          </p:cNvSpPr>
          <p:nvPr>
            <p:ph type="sldNum" idx="7"/>
          </p:nvPr>
        </p:nvSpPr>
        <p:spPr>
          <a:xfrm xmlns:a="http://schemas.openxmlformats.org/drawingml/2006/main" rot="0">
            <a:off x="877824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/>
                <a:ea typeface="Droid Sans"/>
                <a:cs typeface="Lucida Sans"/>
              </a:rPr>
              <a:t>&lt;#&gt;</a:t>
            </a:fld>
            <a:endParaRPr lang="zh-CN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7311"/>
      </p:ext>
    </p:extLst>
  </p:cSld>
  <p:clrMapOvr>
    <a:masterClrMapping xmlns:a="http://schemas.openxmlformats.org/drawingml/2006/main"/>
  </p:clrMapOvr>
</p:sldLayout>
</file>

<file path=ppt/slideLayouts/slideLayout14.xml><?xml version="1.0" encoding="utf-8"?>
<p:sldLayout xmlns:p="http://schemas.openxmlformats.org/presentationml/2006/main" showMasterSp="0" preserve="1">
  <p:cSld name="自定义版式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52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2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0"/>
            <a:ext cx="12191999" cy="6857998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51" name="曲线"/>
          <p:cNvSpPr>
            <a:spLocks xmlns:a="http://schemas.openxmlformats.org/drawingml/2006/main"/>
          </p:cNvSpPr>
          <p:nvPr/>
        </p:nvSpPr>
        <p:spPr>
          <a:xfrm xmlns:a="http://schemas.openxmlformats.org/drawingml/2006/main" rot="0">
            <a:off x="609599" y="609600"/>
            <a:ext cx="10972800" cy="5638800"/>
          </a:xfrm>
          <a:custGeom xmlns:a="http://schemas.openxmlformats.org/drawingml/2006/main"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875" cmpd="sng" cap="flat">
            <a:solidFill>
              <a:srgbClr val="83992A"/>
            </a:solidFill>
            <a:prstDash val="solid"/>
            <a:round/>
          </a:ln>
        </p:spPr>
      </p:sp>
      <p:pic>
        <p:nvPicPr>
          <p:cNvPr id="50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3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0" y="3152775"/>
            <a:ext cx="761999" cy="6096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pic>
        <p:nvPicPr>
          <p:cNvPr id="49" name="图片"/>
          <p:cNvPicPr>
            <a:picLocks xmlns:a="http://schemas.openxmlformats.org/drawingml/2006/main"/>
          </p:cNvPicPr>
          <p:nvPr/>
        </p:nvPicPr>
        <p:blipFill>
          <a:blip xmlns:a="http://schemas.openxmlformats.org/drawingml/2006/main" xmlns:r="http://schemas.openxmlformats.org/officeDocument/2006/relationships" r:embed="rId4" cstate="print"/>
          <a:stretch xmlns:a="http://schemas.openxmlformats.org/drawingml/2006/main">
            <a:fillRect/>
          </a:stretch>
        </p:blipFill>
        <p:spPr>
          <a:xfrm xmlns:a="http://schemas.openxmlformats.org/drawingml/2006/main" rot="0">
            <a:off x="11439526" y="3152775"/>
            <a:ext cx="752475" cy="6096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w="12700" cmpd="sng" cap="flat">
            <a:noFill/>
            <a:prstDash val="solid"/>
            <a:miter/>
          </a:ln>
        </p:spPr>
      </p:pic>
      <p:sp>
        <p:nvSpPr>
          <p:cNvPr id="46" name="文本框"/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 rot="0">
            <a:off x="4145279" y="6377940"/>
            <a:ext cx="390144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ctr"/>
            <a:endParaRPr lang="zh-CN" altLang="en-US"/>
          </a:p>
        </p:txBody>
      </p:sp>
      <p:sp>
        <p:nvSpPr>
          <p:cNvPr id="47" name="文本框"/>
          <p:cNvSpPr>
            <a:spLocks xmlns:a="http://schemas.openxmlformats.org/drawingml/2006/main" noGrp="1"/>
          </p:cNvSpPr>
          <p:nvPr>
            <p:ph type="dt" idx="6"/>
          </p:nvPr>
        </p:nvSpPr>
        <p:spPr>
          <a:xfrm xmlns:a="http://schemas.openxmlformats.org/drawingml/2006/main" rot="0">
            <a:off x="60960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l"/>
            <a:endParaRPr lang="zh-CN" altLang="en-US">
              <a:solidFill>
                <a:srgbClr val="898989"/>
              </a:solidFill>
            </a:endParaRPr>
          </a:p>
        </p:txBody>
      </p:sp>
      <p:sp>
        <p:nvSpPr>
          <p:cNvPr id="48" name="文本框"/>
          <p:cNvSpPr>
            <a:spLocks xmlns:a="http://schemas.openxmlformats.org/drawingml/2006/main" noGrp="1"/>
          </p:cNvSpPr>
          <p:nvPr>
            <p:ph type="sldNum" idx="7"/>
          </p:nvPr>
        </p:nvSpPr>
        <p:spPr>
          <a:xfrm xmlns:a="http://schemas.openxmlformats.org/drawingml/2006/main" rot="0">
            <a:off x="8778240" y="6377940"/>
            <a:ext cx="2804160" cy="342900"/>
          </a:xfrm>
          <a:prstGeom xmlns:a="http://schemas.openxmlformats.org/drawingml/2006/main" prst="rect"/>
          <a:noFill xmlns:a="http://schemas.openxmlformats.org/drawingml/2006/main"/>
          <a:ln xmlns:a="http://schemas.openxmlformats.org/drawingml/2006/main" cmpd="sng" cap="flat">
            <a:noFill/>
            <a:prstDash val="solid"/>
            <a:miter/>
          </a:ln>
        </p:spPr>
        <p:txBody>
          <a:bodyPr xmlns:a="http://schemas.openxmlformats.org/drawingml/2006/main" vert="horz" wrap="square" lIns="0" tIns="0" rIns="0" bIns="0" anchor="t" anchorCtr="0">
            <a:prstTxWarp prst="textNoShape"/>
            <a:spAutoFit/>
          </a:bodyPr>
          <a:lstStyle xmlns:a="http://schemas.openxmlformats.org/drawingml/2006/main"/>
          <a:p xmlns:a="http://schemas.openxmlformats.org/drawingml/2006/main"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/>
                <a:ea typeface="Droid Sans"/>
                <a:cs typeface="Lucida Sans"/>
              </a:rPr>
              <a:t>&lt;#&gt;</a:t>
            </a:fld>
            <a:endParaRPr lang="zh-CN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032817"/>
      </p:ext>
    </p:extLst>
  </p:cSld>
  <p:clrMapOvr>
    <a:masterClrMapping xmlns:a="http://schemas.openxmlformats.org/drawingml/2006/main"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1.png"/><Relationship Id="rId2" Type="http://schemas.openxmlformats.org/officeDocument/2006/relationships/image" Target="../media/2.png"/><Relationship Id="rId3" Type="http://schemas.openxmlformats.org/officeDocument/2006/relationships/image" Target="../media/3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1999" cy="6857998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3" name="曲线"/>
          <p:cNvSpPr>
            <a:spLocks/>
          </p:cNvSpPr>
          <p:nvPr/>
        </p:nvSpPr>
        <p:spPr>
          <a:xfrm rot="0">
            <a:off x="609599" y="609600"/>
            <a:ext cx="10972800" cy="56388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noFill/>
          <a:ln w="15875" cmpd="sng" cap="flat">
            <a:solidFill>
              <a:srgbClr val="83992A"/>
            </a:solidFill>
            <a:prstDash val="solid"/>
            <a:round/>
          </a:ln>
        </p:spPr>
      </p:sp>
      <p:pic>
        <p:nvPicPr>
          <p:cNvPr id="4" name="图片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3152775"/>
            <a:ext cx="761999" cy="6096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5" name="图片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11439526" y="3152775"/>
            <a:ext cx="752475" cy="6096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6" name="文本框"/>
          <p:cNvSpPr>
            <a:spLocks noGrp="1"/>
          </p:cNvSpPr>
          <p:nvPr>
            <p:ph type="title"/>
          </p:nvPr>
        </p:nvSpPr>
        <p:spPr>
          <a:xfrm rot="0">
            <a:off x="696594" y="454660"/>
            <a:ext cx="10798811" cy="6324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body" idx="1"/>
          </p:nvPr>
        </p:nvSpPr>
        <p:spPr>
          <a:xfrm rot="0">
            <a:off x="803909" y="1705355"/>
            <a:ext cx="10370186" cy="442849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idx="5"/>
          </p:nvPr>
        </p:nvSpPr>
        <p:spPr>
          <a:xfrm rot="0">
            <a:off x="4145279" y="6377940"/>
            <a:ext cx="3901440" cy="3429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dt" idx="6"/>
          </p:nvPr>
        </p:nvSpPr>
        <p:spPr>
          <a:xfrm rot="0">
            <a:off x="609600" y="6377940"/>
            <a:ext cx="2804160" cy="3429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algn="l"/>
            <a:fld id="{CAD2D6BD-DE1B-4B5F-8B41-2702339687B9}" type="datetime1">
              <a:rPr lang="en-US" altLang="zh-CN">
                <a:solidFill>
                  <a:srgbClr val="898989"/>
                </a:solidFill>
              </a:rPr>
              <a:t>7/2/2022</a:t>
            </a:fld>
            <a:endParaRPr lang="zh-CN" altLang="en-US">
              <a:solidFill>
                <a:srgbClr val="898989"/>
              </a:solidFill>
            </a:endParaRPr>
          </a:p>
        </p:txBody>
      </p:sp>
      <p:sp>
        <p:nvSpPr>
          <p:cNvPr id="10" name="文本框"/>
          <p:cNvSpPr>
            <a:spLocks noGrp="1"/>
          </p:cNvSpPr>
          <p:nvPr>
            <p:ph type="sldNum" idx="7"/>
          </p:nvPr>
        </p:nvSpPr>
        <p:spPr>
          <a:xfrm rot="0">
            <a:off x="8778240" y="6377940"/>
            <a:ext cx="2804160" cy="3429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/>
                <a:ea typeface="Droid Sans"/>
                <a:cs typeface="Lucida Sans"/>
              </a:rPr>
              <a:t>&lt;#&gt;</a:t>
            </a:fld>
            <a:endParaRPr lang="zh-CN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1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</p:sldLayoutIdLst>
  <p:hf sldNum="0" hdr="0" ftr="0" dt="0"/>
  <p:txStyles>
    <p:titleStyle>
      <a:lvl1pPr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1pPr>
    </p:titleStyle>
    <p:bodyStyle>
      <a:lvl1pPr marL="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1pPr>
      <a:lvl2pPr marL="4572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2pPr>
      <a:lvl3pPr marL="9144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3pPr>
      <a:lvl4pPr marL="13716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4pPr>
      <a:lvl5pPr marL="18288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5pPr>
      <a:lvl6pPr marL="22860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6pPr>
      <a:lvl7pPr marL="27432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7pPr>
      <a:lvl8pPr marL="32004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8pPr>
      <a:lvl9pPr marL="3200400" indent="0" defTabSz="914400" fontAlgn="auto" hangingPunct="1">
        <a:buNone/>
        <a:defRPr sz="1800">
          <a:latin typeface="Calibri" pitchFamily="0" charset="0"/>
          <a:ea typeface="宋体" pitchFamily="0" charset="0"/>
          <a:cs typeface="Calibri" pitchFamily="0" charset="0"/>
        </a:defRPr>
      </a:lvl9pPr>
    </p:body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.jpg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.jpg"/><Relationship Id="rId2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.jpg"/><Relationship Id="rId2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0.jpg"/><Relationship Id="rId2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1.jpg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2.jpg"/><Relationship Id="rId2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4.png"/><Relationship Id="rId2" Type="http://schemas.openxmlformats.org/officeDocument/2006/relationships/image" Target="../media/5.png"/><Relationship Id="rId3" Type="http://schemas.openxmlformats.org/officeDocument/2006/relationships/image" Target="../media/6.png"/><Relationship Id="rId4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曲线"/>
          <p:cNvSpPr>
            <a:spLocks/>
          </p:cNvSpPr>
          <p:nvPr/>
        </p:nvSpPr>
        <p:spPr>
          <a:xfrm rot="0">
            <a:off x="838198" y="628650"/>
            <a:ext cx="10496549" cy="568642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21" name="文本框"/>
          <p:cNvSpPr>
            <a:spLocks noGrp="1"/>
          </p:cNvSpPr>
          <p:nvPr>
            <p:ph type="title"/>
          </p:nvPr>
        </p:nvSpPr>
        <p:spPr>
          <a:xfrm rot="0">
            <a:off x="2043429" y="778827"/>
            <a:ext cx="8085454" cy="14585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0795" rIns="0" bIns="0" anchor="t" anchorCtr="0">
            <a:prstTxWarp prst="textNoShape"/>
            <a:spAutoFit/>
          </a:bodyPr>
          <a:lstStyle/>
          <a:p>
            <a:pPr marL="2633853" indent="-2621915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  <a:tabLst>
                <a:tab pos="5730240" algn="l"/>
              </a:tabLst>
            </a:pPr>
            <a:r>
              <a:rPr lang="en-US" altLang="zh-CN" sz="4800" b="1" i="0" u="none" strike="noStrike" kern="0" cap="none" spc="60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PRESENTATION</a:t>
            </a:r>
            <a:r>
              <a:rPr lang="en-US" altLang="zh-CN" sz="4800" b="1" i="0" u="none" strike="noStrike" kern="0" cap="none" spc="-409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210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ON</a:t>
            </a:r>
            <a:r>
              <a:rPr lang="en-US" altLang="zh-CN" sz="4800" b="1" i="0" u="none" strike="noStrike" kern="0" cap="none" spc="0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	</a:t>
            </a:r>
            <a:r>
              <a:rPr lang="en-US" altLang="zh-CN" sz="4800" b="1" i="0" u="none" strike="noStrike" kern="0" cap="none" spc="185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SACRED </a:t>
            </a:r>
            <a:r>
              <a:rPr lang="en-US" altLang="zh-CN" sz="4800" b="1" i="0" u="none" strike="noStrike" kern="0" cap="none" spc="105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PLANTS</a:t>
            </a:r>
            <a:r>
              <a:rPr lang="en-US" altLang="zh-CN" sz="4800" b="1" i="0" u="none" strike="noStrike" kern="0" cap="none" spc="-405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50" baseline="0">
                <a:solidFill>
                  <a:srgbClr val="424D15"/>
                </a:solidFill>
                <a:latin typeface="Trebuchet MS" pitchFamily="0" charset="0"/>
                <a:ea typeface="宋体" pitchFamily="0" charset="0"/>
                <a:cs typeface="Trebuchet MS" pitchFamily="0" charset="0"/>
              </a:rPr>
              <a:t>&amp;</a:t>
            </a:r>
            <a:endParaRPr lang="zh-CN" altLang="en-US" sz="4800" b="1" i="0" u="sng" strike="noStrike" kern="0" cap="none" spc="0" baseline="0">
              <a:solidFill>
                <a:srgbClr val="511E18"/>
              </a:solidFill>
              <a:latin typeface="Trebuchet MS" pitchFamily="0" charset="0"/>
              <a:ea typeface="宋体" pitchFamily="0" charset="0"/>
              <a:cs typeface="Trebuchet MS" pitchFamily="0" charset="0"/>
            </a:endParaRPr>
          </a:p>
        </p:txBody>
      </p:sp>
      <p:sp>
        <p:nvSpPr>
          <p:cNvPr id="22" name="矩形"/>
          <p:cNvSpPr>
            <a:spLocks/>
          </p:cNvSpPr>
          <p:nvPr/>
        </p:nvSpPr>
        <p:spPr>
          <a:xfrm rot="0">
            <a:off x="963293" y="2248280"/>
            <a:ext cx="10237470" cy="32327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0160" rIns="0" bIns="0" anchor="t" anchorCtr="0">
            <a:prstTxWarp prst="textNoShape"/>
            <a:spAutoFit/>
          </a:bodyPr>
          <a:lstStyle/>
          <a:p>
            <a:pPr marL="25400" indent="2540" algn="ctr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0" cap="none" spc="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ROLE</a:t>
            </a:r>
            <a:r>
              <a:rPr lang="en-US" altLang="zh-CN" sz="4800" b="1" i="0" u="none" strike="noStrike" kern="0" cap="none" spc="-29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1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OF</a:t>
            </a:r>
            <a:r>
              <a:rPr lang="en-US" altLang="zh-CN" sz="4800" b="1" i="0" u="none" strike="noStrike" kern="0" cap="none" spc="-35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9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ETHNIC</a:t>
            </a:r>
            <a:r>
              <a:rPr lang="en-US" altLang="zh-CN" sz="4800" b="1" i="0" u="none" strike="noStrike" kern="0" cap="none" spc="-229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22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GROUPS</a:t>
            </a:r>
            <a:r>
              <a:rPr lang="en-US" altLang="zh-CN" sz="4800" b="1" i="0" u="none" strike="noStrike" kern="0" cap="none" spc="-29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18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IN </a:t>
            </a:r>
            <a:r>
              <a:rPr lang="en-US" altLang="zh-CN" sz="4800" b="1" i="0" u="none" strike="noStrike" kern="0" cap="none" spc="114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CONSERVATION</a:t>
            </a:r>
            <a:r>
              <a:rPr lang="en-US" altLang="zh-CN" sz="4800" b="1" i="0" u="none" strike="noStrike" kern="0" cap="none" spc="-45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OF</a:t>
            </a:r>
            <a:r>
              <a:rPr lang="en-US" altLang="zh-CN" sz="4800" b="1" i="0" u="none" strike="noStrike" kern="0" cap="none" spc="-235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PLANT</a:t>
            </a:r>
            <a:r>
              <a:rPr lang="en-US" altLang="zh-CN" sz="4800" b="1" i="0" u="none" strike="noStrike" kern="0" cap="none" spc="-32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9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GENETIC </a:t>
            </a:r>
            <a:r>
              <a:rPr lang="en-US" altLang="zh-CN" sz="4800" b="1" i="0" u="none" strike="noStrike" kern="0" cap="none" spc="190" baseline="0">
                <a:solidFill>
                  <a:srgbClr val="424D15"/>
                </a:solidFill>
                <a:latin typeface="Trebuchet MS" pitchFamily="0" charset="0"/>
                <a:ea typeface="Droid Sans"/>
                <a:cs typeface="Trebuchet MS" pitchFamily="0" charset="0"/>
              </a:rPr>
              <a:t>RESOURCES</a:t>
            </a:r>
            <a:endParaRPr lang="en-US" altLang="zh-CN" sz="4800" b="0" i="0" u="none" strike="noStrike" kern="0" cap="none" spc="0" baseline="0">
              <a:solidFill>
                <a:schemeClr val="tx1"/>
              </a:solidFill>
              <a:latin typeface="Trebuchet MS" pitchFamily="0" charset="0"/>
              <a:ea typeface="Droid Sans"/>
              <a:cs typeface="Trebuchet MS" pitchFamily="0" charset="0"/>
            </a:endParaRPr>
          </a:p>
          <a:p>
            <a:pPr marL="3810" indent="0" algn="ctr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None/>
            </a:pPr>
            <a:endParaRPr lang="zh-CN" altLang="en-US" sz="3600" b="0" i="0" u="none" strike="noStrike" kern="0" cap="none" spc="0" baseline="0">
              <a:solidFill>
                <a:schemeClr val="tx1"/>
              </a:solidFill>
              <a:latin typeface="Cambria" pitchFamily="0" charset="0"/>
              <a:ea typeface="Droid Sans"/>
              <a:cs typeface="Cambria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349817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"/>
          <p:cNvSpPr>
            <a:spLocks noGrp="1"/>
          </p:cNvSpPr>
          <p:nvPr>
            <p:ph type="title"/>
          </p:nvPr>
        </p:nvSpPr>
        <p:spPr>
          <a:xfrm rot="0">
            <a:off x="3143630" y="1730057"/>
            <a:ext cx="5555615" cy="295909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40640" rIns="0" bIns="0" anchor="t" anchorCtr="0">
            <a:prstTxWarp prst="textNoShape"/>
            <a:spAutoFit/>
          </a:bodyPr>
          <a:lstStyle/>
          <a:p>
            <a:pPr marL="59563" indent="-47625" algn="l">
              <a:lnSpc>
                <a:spcPts val="1149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lang="en-US" altLang="zh-CN" sz="9600" b="1" i="0" u="none" strike="noStrike" kern="0" cap="none" spc="50" baseline="0">
                <a:solidFill>
                  <a:srgbClr val="511E18"/>
                </a:solidFill>
                <a:latin typeface="Georgia" pitchFamily="0" charset="0"/>
                <a:ea typeface="宋体" pitchFamily="0" charset="0"/>
                <a:cs typeface="Georgia" pitchFamily="0" charset="0"/>
              </a:rPr>
              <a:t>SACRED </a:t>
            </a:r>
            <a:r>
              <a:rPr lang="en-US" altLang="zh-CN" sz="9600" b="1" i="0" u="none" strike="noStrike" kern="0" cap="none" spc="140" baseline="0">
                <a:solidFill>
                  <a:srgbClr val="511E18"/>
                </a:solidFill>
                <a:latin typeface="Georgia" pitchFamily="0" charset="0"/>
                <a:ea typeface="宋体" pitchFamily="0" charset="0"/>
                <a:cs typeface="Georgia" pitchFamily="0" charset="0"/>
              </a:rPr>
              <a:t>PLANTS</a:t>
            </a:r>
            <a:endParaRPr lang="zh-CN" altLang="en-US" sz="9600" b="1" i="0" u="sng" strike="noStrike" kern="0" cap="none" spc="0" baseline="0">
              <a:solidFill>
                <a:srgbClr val="511E18"/>
              </a:solidFill>
              <a:latin typeface="Georgia" pitchFamily="0" charset="0"/>
              <a:ea typeface="宋体" pitchFamily="0" charset="0"/>
              <a:cs typeface="Georgia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749825"/>
      </p:ext>
    </p:extLst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"/>
          <p:cNvGrpSpPr>
            <a:grpSpLocks/>
          </p:cNvGrpSpPr>
          <p:nvPr/>
        </p:nvGrpSpPr>
        <p:grpSpPr>
          <a:xfrm>
            <a:off x="1000124" y="819150"/>
            <a:ext cx="10363199" cy="1733550"/>
            <a:chOff x="1000124" y="819150"/>
            <a:chExt cx="10363199" cy="1733550"/>
          </a:xfrm>
        </p:grpSpPr>
        <p:sp>
          <p:nvSpPr>
            <p:cNvPr id="33" name="曲线"/>
            <p:cNvSpPr>
              <a:spLocks/>
            </p:cNvSpPr>
            <p:nvPr/>
          </p:nvSpPr>
          <p:spPr>
            <a:xfrm rot="0">
              <a:off x="1400174" y="2419350"/>
              <a:ext cx="9407525" cy="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</a:path>
              </a:pathLst>
            </a:custGeom>
            <a:noFill/>
            <a:ln w="15875" cmpd="sng" cap="flat">
              <a:solidFill>
                <a:srgbClr val="83992A"/>
              </a:solidFill>
              <a:prstDash val="solid"/>
              <a:round/>
            </a:ln>
          </p:spPr>
        </p:sp>
        <p:sp>
          <p:nvSpPr>
            <p:cNvPr id="34" name="曲线"/>
            <p:cNvSpPr>
              <a:spLocks/>
            </p:cNvSpPr>
            <p:nvPr/>
          </p:nvSpPr>
          <p:spPr>
            <a:xfrm rot="0">
              <a:off x="1000124" y="819150"/>
              <a:ext cx="10363199" cy="173355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EB340">
                <a:alpha val="50000"/>
              </a:srgbClr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36" name="文本框"/>
          <p:cNvSpPr>
            <a:spLocks noGrp="1"/>
          </p:cNvSpPr>
          <p:nvPr>
            <p:ph type="title"/>
          </p:nvPr>
        </p:nvSpPr>
        <p:spPr>
          <a:xfrm rot="0">
            <a:off x="1906651" y="743902"/>
            <a:ext cx="8559164" cy="182244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/>
            <a:spAutoFit/>
          </a:bodyPr>
          <a:lstStyle/>
          <a:p>
            <a:pPr marL="1661795" indent="-164909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6000" b="0" i="0" u="none" strike="noStrike" kern="0" cap="none" spc="-67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SACRED</a:t>
            </a:r>
            <a:r>
              <a:rPr lang="en-US" altLang="zh-CN" sz="6000" b="0" i="0" u="none" strike="noStrike" kern="0" cap="none" spc="9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 </a:t>
            </a:r>
            <a:r>
              <a:rPr lang="en-US" altLang="zh-CN" sz="6000" b="0" i="0" u="none" strike="noStrike" kern="0" cap="none" spc="-60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PLANTS</a:t>
            </a:r>
            <a:r>
              <a:rPr lang="en-US" altLang="zh-CN" sz="6000" b="0" i="0" u="none" strike="noStrike" kern="0" cap="none" spc="7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 </a:t>
            </a:r>
            <a:r>
              <a:rPr lang="en-US" altLang="zh-CN" sz="6000" b="0" i="0" u="none" strike="noStrike" kern="0" cap="none" spc="-670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USED</a:t>
            </a:r>
            <a:r>
              <a:rPr lang="en-US" altLang="zh-CN" sz="6000" b="0" i="0" u="none" strike="noStrike" kern="0" cap="none" spc="17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 </a:t>
            </a:r>
            <a:r>
              <a:rPr lang="en-US" altLang="zh-CN" sz="6000" b="0" i="0" u="none" strike="noStrike" kern="0" cap="none" spc="-640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BY </a:t>
            </a:r>
            <a:r>
              <a:rPr lang="en-US" altLang="zh-CN" sz="6000" b="0" i="0" u="none" strike="noStrike" kern="0" cap="none" spc="-390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TRIBAL</a:t>
            </a:r>
            <a:r>
              <a:rPr lang="en-US" altLang="zh-CN" sz="6000" b="0" i="0" u="none" strike="noStrike" kern="0" cap="none" spc="175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 </a:t>
            </a:r>
            <a:r>
              <a:rPr lang="en-US" altLang="zh-CN" sz="6000" b="0" i="0" u="none" strike="noStrike" kern="0" cap="none" spc="-610" baseline="0">
                <a:solidFill>
                  <a:srgbClr val="511E18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PEOPLE</a:t>
            </a:r>
            <a:endParaRPr lang="zh-CN" altLang="en-US" sz="6000" b="1" i="0" u="sng" strike="noStrike" kern="0" cap="none" spc="0" baseline="0">
              <a:solidFill>
                <a:srgbClr val="511E18"/>
              </a:solidFill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7" name="曲线"/>
          <p:cNvSpPr>
            <a:spLocks/>
          </p:cNvSpPr>
          <p:nvPr/>
        </p:nvSpPr>
        <p:spPr>
          <a:xfrm rot="0">
            <a:off x="1000124" y="2552700"/>
            <a:ext cx="10363199" cy="348614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38" name="矩形"/>
          <p:cNvSpPr>
            <a:spLocks/>
          </p:cNvSpPr>
          <p:nvPr/>
        </p:nvSpPr>
        <p:spPr>
          <a:xfrm rot="0">
            <a:off x="1076960" y="2765043"/>
            <a:ext cx="10173335" cy="347821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91440" rIns="0" bIns="0" anchor="t" anchorCtr="0">
            <a:prstTxWarp prst="textNoShape"/>
            <a:spAutoFit/>
          </a:bodyPr>
          <a:lstStyle/>
          <a:p>
            <a:pPr marL="298450" indent="-286385" algn="just">
              <a:lnSpc>
                <a:spcPts val="2700"/>
              </a:lnSpc>
              <a:spcBef>
                <a:spcPts val="720"/>
              </a:spcBef>
              <a:spcAft>
                <a:spcPts val="0"/>
              </a:spcAft>
              <a:buClr>
                <a:srgbClr val="83992A"/>
              </a:buClr>
              <a:buSzPct val="116000"/>
              <a:buFont typeface="Arial" pitchFamily="0" charset="0"/>
              <a:buChar char="•"/>
              <a:tabLst>
                <a:tab pos="2990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parts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various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cultural</a:t>
            </a:r>
            <a:r>
              <a:rPr lang="en-US" altLang="zh-CN" sz="2750" b="0" i="0" u="none" strike="noStrike" kern="0" cap="none" spc="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religious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rites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rituals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tribals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their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spiritual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promotions.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298450" indent="-286385" algn="just">
              <a:lnSpc>
                <a:spcPct val="81000"/>
              </a:lnSpc>
              <a:spcBef>
                <a:spcPts val="1290"/>
              </a:spcBef>
              <a:spcAft>
                <a:spcPts val="0"/>
              </a:spcAft>
              <a:buClr>
                <a:srgbClr val="83992A"/>
              </a:buClr>
              <a:buSzPct val="116000"/>
              <a:buFont typeface="Arial" pitchFamily="0" charset="0"/>
              <a:buChar char="•"/>
              <a:tabLst>
                <a:tab pos="2990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 India,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this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deep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knowledge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4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faith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plants,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animals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forests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has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largely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contributed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natural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conservation</a:t>
            </a:r>
            <a:r>
              <a:rPr lang="en-US" altLang="zh-CN" sz="2750" b="0" i="0" u="none" strike="noStrike" kern="0" cap="none" spc="3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3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environment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its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biodiversity.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298450" indent="-286385" algn="just">
              <a:lnSpc>
                <a:spcPct val="81000"/>
              </a:lnSpc>
              <a:spcBef>
                <a:spcPts val="1205"/>
              </a:spcBef>
              <a:spcAft>
                <a:spcPts val="0"/>
              </a:spcAft>
              <a:buClr>
                <a:srgbClr val="83992A"/>
              </a:buClr>
              <a:buSzPct val="116000"/>
              <a:buFont typeface="Arial" pitchFamily="0" charset="0"/>
              <a:buChar char="•"/>
              <a:tabLst>
                <a:tab pos="2990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There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also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belief</a:t>
            </a:r>
            <a:r>
              <a:rPr lang="en-US" altLang="zh-CN" sz="2750" b="0" i="0" u="none" strike="noStrike" kern="0" cap="none" spc="5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that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plants,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which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Gods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Goddess,</a:t>
            </a:r>
            <a:r>
              <a:rPr lang="en-US" altLang="zh-CN" sz="2750" b="0" i="0" u="none" strike="noStrike" kern="0" cap="none" spc="-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they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medicinal</a:t>
            </a:r>
            <a:r>
              <a:rPr lang="en-US" altLang="zh-CN" sz="2750" b="0" i="0" u="none" strike="noStrike" kern="0" cap="none" spc="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utilities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power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4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relieving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person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diseases.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83499"/>
      </p:ext>
    </p:extLst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曲线"/>
          <p:cNvSpPr>
            <a:spLocks/>
          </p:cNvSpPr>
          <p:nvPr/>
        </p:nvSpPr>
        <p:spPr>
          <a:xfrm rot="0">
            <a:off x="609599" y="552450"/>
            <a:ext cx="10972800" cy="57531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40" name="文本框"/>
          <p:cNvSpPr>
            <a:spLocks noGrp="1"/>
          </p:cNvSpPr>
          <p:nvPr>
            <p:ph type="title"/>
          </p:nvPr>
        </p:nvSpPr>
        <p:spPr>
          <a:xfrm rot="0">
            <a:off x="688340" y="546988"/>
            <a:ext cx="2489834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a)</a:t>
            </a:r>
            <a:r>
              <a:rPr lang="en-US" altLang="zh-CN" sz="3950" b="1" i="0" u="none" strike="noStrike" kern="0" cap="none" spc="4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2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BHANG</a:t>
            </a:r>
            <a:endParaRPr lang="zh-CN" altLang="en-US" sz="3950" b="1" i="0" u="sng" strike="noStrike" kern="0" cap="none" spc="-2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41" name="矩形"/>
          <p:cNvSpPr>
            <a:spLocks/>
          </p:cNvSpPr>
          <p:nvPr/>
        </p:nvSpPr>
        <p:spPr>
          <a:xfrm rot="0">
            <a:off x="688340" y="1767839"/>
            <a:ext cx="6375400" cy="50228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3491103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7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:</a:t>
            </a:r>
            <a:r>
              <a:rPr lang="en-US" altLang="zh-CN" sz="2750" b="1" i="0" u="none" strike="noStrike" kern="0" cap="none" spc="5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Cannabis</a:t>
            </a:r>
            <a:r>
              <a:rPr lang="en-US" altLang="zh-CN" sz="3200" b="1" i="0" u="none" strike="noStrike" kern="0" cap="none" spc="-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sativa</a:t>
            </a:r>
            <a:endParaRPr lang="zh-CN" altLang="en-US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42" name="矩形"/>
          <p:cNvSpPr>
            <a:spLocks/>
          </p:cNvSpPr>
          <p:nvPr/>
        </p:nvSpPr>
        <p:spPr>
          <a:xfrm rot="0">
            <a:off x="688340" y="2273617"/>
            <a:ext cx="2953385" cy="130952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0795" rIns="0" bIns="0" anchor="t" anchorCtr="0">
            <a:prstTxWarp prst="textNoShape"/>
            <a:spAutoFit/>
          </a:bodyPr>
          <a:lstStyle/>
          <a:p>
            <a:pPr marL="12700" indent="0" algn="just">
              <a:lnSpc>
                <a:spcPct val="101000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COMMON</a:t>
            </a:r>
            <a:r>
              <a:rPr lang="en-US" altLang="zh-CN" sz="2750" b="1" i="0" u="none" strike="noStrike" kern="0" cap="none" spc="204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204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43" name="矩形"/>
          <p:cNvSpPr>
            <a:spLocks/>
          </p:cNvSpPr>
          <p:nvPr/>
        </p:nvSpPr>
        <p:spPr>
          <a:xfrm rot="0">
            <a:off x="4167504" y="2273617"/>
            <a:ext cx="2762250" cy="131254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Bhang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22225" indent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4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Cannabis,</a:t>
            </a:r>
            <a:r>
              <a:rPr lang="en-US" altLang="zh-CN" sz="2750" b="1" i="0" u="none" strike="noStrike" kern="0" cap="none" spc="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Hemp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Cannabinaceae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44" name="矩形"/>
          <p:cNvSpPr>
            <a:spLocks/>
          </p:cNvSpPr>
          <p:nvPr/>
        </p:nvSpPr>
        <p:spPr>
          <a:xfrm rot="0">
            <a:off x="688340" y="3980560"/>
            <a:ext cx="10011410" cy="153924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3510153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:</a:t>
            </a:r>
            <a:r>
              <a:rPr lang="en-US" altLang="zh-CN" sz="2750" b="1" i="0" u="none" strike="noStrike" kern="0" cap="none" spc="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endParaRPr lang="en-US" altLang="zh-CN" sz="1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40630" algn="l"/>
                <a:tab pos="8716010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CHEMICAL</a:t>
            </a:r>
            <a:r>
              <a:rPr lang="en-US" altLang="zh-CN" sz="2750" b="1" i="0" u="none" strike="noStrike" kern="0" cap="none" spc="27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Cannabinoids,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including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delta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–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9-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tetrahydrocannabinol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(THC)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cannabidiol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(CBD).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pic>
        <p:nvPicPr>
          <p:cNvPr id="45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8153400" y="742949"/>
            <a:ext cx="3429000" cy="2286000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20945828"/>
      </p:ext>
    </p:extLst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曲线"/>
          <p:cNvSpPr>
            <a:spLocks/>
          </p:cNvSpPr>
          <p:nvPr/>
        </p:nvSpPr>
        <p:spPr>
          <a:xfrm rot="0">
            <a:off x="733424" y="885825"/>
            <a:ext cx="10725151" cy="508635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54" name="矩形"/>
          <p:cNvSpPr>
            <a:spLocks/>
          </p:cNvSpPr>
          <p:nvPr/>
        </p:nvSpPr>
        <p:spPr>
          <a:xfrm rot="0">
            <a:off x="815021" y="886205"/>
            <a:ext cx="10546079" cy="43689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3334" rIns="0" bIns="0" anchor="t" anchorCtr="0">
            <a:prstTxWarp prst="textNoShape"/>
            <a:spAutoFit/>
          </a:bodyPr>
          <a:lstStyle/>
          <a:p>
            <a:pPr marL="584200" indent="-572135" algn="l">
              <a:lnSpc>
                <a:spcPct val="100000"/>
              </a:lnSpc>
              <a:spcBef>
                <a:spcPts val="104"/>
              </a:spcBef>
              <a:spcAft>
                <a:spcPts val="0"/>
              </a:spcAft>
              <a:buFont typeface="Arial" pitchFamily="0" charset="0"/>
              <a:buChar char="•"/>
              <a:tabLst>
                <a:tab pos="584200" algn="l"/>
                <a:tab pos="584835" algn="l"/>
              </a:tabLst>
            </a:pPr>
            <a:r>
              <a:rPr lang="en-US" altLang="zh-CN" sz="360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3600" b="1" i="0" u="none" strike="noStrike" kern="0" cap="none" spc="-11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CHARACTERISTICS</a:t>
            </a:r>
            <a:r>
              <a:rPr lang="en-US" altLang="zh-CN" sz="3600" b="1" i="0" u="none" strike="noStrike" kern="0" cap="none" spc="-9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endParaRPr lang="en-US" altLang="zh-CN" sz="16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834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Cannabis</a:t>
            </a:r>
            <a:r>
              <a:rPr lang="en-US" altLang="zh-CN" sz="3200" b="0" i="0" u="none" strike="noStrike" kern="0" cap="none" spc="-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sativa</a:t>
            </a:r>
            <a:r>
              <a:rPr lang="en-US" altLang="zh-CN" sz="3200" b="0" i="0" u="none" strike="noStrike" kern="0" cap="none" spc="-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annual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herbaceous</a:t>
            </a:r>
            <a:r>
              <a:rPr lang="en-US" altLang="zh-CN" sz="3200" b="0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flowering</a:t>
            </a:r>
            <a:r>
              <a:rPr lang="en-US" altLang="zh-CN" sz="3200" b="0" i="0" u="none" strike="noStrike" kern="0" cap="none" spc="-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829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32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HEIGHT</a:t>
            </a:r>
            <a:r>
              <a:rPr lang="en-US" altLang="zh-CN" sz="3200" b="1" i="0" u="none" strike="noStrike" kern="0" cap="none" spc="-6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320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</a:t>
            </a:r>
            <a:r>
              <a:rPr lang="en-US" altLang="zh-CN" sz="320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1-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5m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tall.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909"/>
              </a:lnSpc>
              <a:spcBef>
                <a:spcPts val="6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32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ROOT</a:t>
            </a:r>
            <a:r>
              <a:rPr lang="en-US" altLang="zh-CN" sz="3200" b="1" i="0" u="none" strike="noStrike" kern="0" cap="none" spc="-4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SYSTEM</a:t>
            </a:r>
            <a:r>
              <a:rPr lang="en-US" altLang="zh-CN" sz="3200" b="1" i="0" u="none" strike="noStrike" kern="0" cap="none" spc="-8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extensive</a:t>
            </a:r>
            <a:r>
              <a:rPr lang="en-US" altLang="zh-CN" sz="3200" b="0" i="0" u="none" strike="noStrike" kern="0" cap="none" spc="-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root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system,</a:t>
            </a:r>
            <a:r>
              <a:rPr lang="en-US" altLang="zh-CN" sz="3200" b="0" i="0" u="none" strike="noStrike" kern="0" cap="none" spc="-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able</a:t>
            </a:r>
            <a:r>
              <a:rPr lang="en-US" altLang="zh-CN" sz="320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2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tolerate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dry</a:t>
            </a:r>
            <a:r>
              <a:rPr lang="en-US" altLang="zh-CN" sz="320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conditions.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679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4644390" algn="l"/>
              </a:tabLst>
            </a:pPr>
            <a:r>
              <a:rPr lang="en-US" altLang="zh-CN" sz="320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FLOWERS</a:t>
            </a:r>
            <a:r>
              <a:rPr lang="en-US" altLang="zh-CN" sz="3200" b="1" i="0" u="none" strike="noStrike" kern="0" cap="none" spc="-13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3200" b="1" i="0" u="none" strike="noStrike" kern="0" cap="none" spc="-8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</a:t>
            </a:r>
            <a:r>
              <a:rPr lang="en-US" altLang="zh-CN" sz="3200" b="0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the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female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 arranged</a:t>
            </a:r>
            <a:r>
              <a:rPr lang="en-US" altLang="zh-CN" sz="320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050" indent="0" algn="l">
              <a:lnSpc>
                <a:spcPts val="382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400800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racemes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produce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hundreds</a:t>
            </a:r>
            <a:r>
              <a:rPr lang="en-US" altLang="zh-CN" sz="3200" b="0" i="0" u="none" strike="noStrike" kern="0" cap="none" spc="-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seeds.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829"/>
              </a:lnSpc>
              <a:spcBef>
                <a:spcPts val="114"/>
              </a:spcBef>
              <a:spcAft>
                <a:spcPts val="0"/>
              </a:spcAft>
              <a:buClrTx/>
              <a:buAutoNum type="arabicPeriod" startAt="5"/>
              <a:tabLst>
                <a:tab pos="527050" algn="l"/>
                <a:tab pos="527685" algn="l"/>
              </a:tabLst>
            </a:pPr>
            <a:r>
              <a:rPr lang="en-US" altLang="zh-CN" sz="3200" b="1" i="0" u="sng" strike="noStrike" kern="0" cap="none" spc="-2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3200" b="1" i="0" u="none" strike="noStrike" kern="0" cap="none" spc="-11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3200" b="1" i="0" u="none" strike="noStrike" kern="0" cap="none" spc="-5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palmate,</a:t>
            </a:r>
            <a:r>
              <a:rPr lang="en-US" altLang="zh-CN" sz="3200" b="0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stipulate,</a:t>
            </a:r>
            <a:r>
              <a:rPr lang="en-US" altLang="zh-CN" sz="3200" b="0" i="0" u="none" strike="noStrike" kern="0" cap="none" spc="-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present</a:t>
            </a:r>
            <a:r>
              <a:rPr lang="en-US" altLang="zh-CN" sz="3200" b="0" i="0" u="none" strike="noStrike" kern="0" cap="none" spc="-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alternatively,</a:t>
            </a:r>
            <a:r>
              <a:rPr lang="en-US" altLang="zh-CN" sz="3200" b="0" i="0" u="none" strike="noStrike" kern="0" cap="none" spc="-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long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petiole.</a:t>
            </a:r>
            <a:endParaRPr lang="zh-CN" altLang="en-US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29099"/>
      </p:ext>
    </p:extLst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曲线"/>
          <p:cNvSpPr>
            <a:spLocks/>
          </p:cNvSpPr>
          <p:nvPr/>
        </p:nvSpPr>
        <p:spPr>
          <a:xfrm rot="0">
            <a:off x="800099" y="704850"/>
            <a:ext cx="10591800" cy="54483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56" name="文本框"/>
          <p:cNvSpPr>
            <a:spLocks noGrp="1"/>
          </p:cNvSpPr>
          <p:nvPr>
            <p:ph type="title"/>
          </p:nvPr>
        </p:nvSpPr>
        <p:spPr>
          <a:xfrm rot="0">
            <a:off x="882332" y="700722"/>
            <a:ext cx="6668134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ETHNOBOTANICAL</a:t>
            </a:r>
            <a:r>
              <a:rPr lang="en-US" altLang="zh-CN" sz="3950" b="1" i="0" u="none" strike="noStrike" kern="0" cap="none" spc="-4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USES</a:t>
            </a:r>
            <a:r>
              <a:rPr lang="en-US" altLang="zh-CN" sz="3950" b="1" i="0" u="sng" strike="noStrike" kern="0" cap="none" spc="-15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3950" b="1" i="0" u="none" strike="noStrike" kern="0" cap="none" spc="-5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57" name="矩形"/>
          <p:cNvSpPr>
            <a:spLocks/>
          </p:cNvSpPr>
          <p:nvPr/>
        </p:nvSpPr>
        <p:spPr>
          <a:xfrm rot="0">
            <a:off x="882332" y="1750059"/>
            <a:ext cx="10326371" cy="4783296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635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50"/>
              </a:spcBef>
              <a:spcAft>
                <a:spcPts val="0"/>
              </a:spcAft>
              <a:buClr>
                <a:srgbClr val="511E18"/>
              </a:buClr>
              <a:buFontTx/>
              <a:buAutoNum type="arabicPeriod"/>
              <a:tabLst>
                <a:tab pos="346710" algn="l"/>
                <a:tab pos="55416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has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treatment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various</a:t>
            </a:r>
            <a:r>
              <a:rPr lang="en-US" altLang="zh-CN" sz="2750" b="0" i="0" u="none" strike="noStrike" kern="0" cap="none" spc="22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diseases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innumerable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ethnic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Apcieties</a:t>
            </a:r>
            <a:r>
              <a:rPr lang="en-US" altLang="zh-CN" sz="2750" b="0" i="0" u="none" strike="noStrike" kern="0" cap="none" spc="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Asia.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  <a:tab pos="555307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well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known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various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non-formal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medicinal</a:t>
            </a:r>
            <a:r>
              <a:rPr lang="en-US" altLang="zh-CN" sz="2750" b="0" i="0" u="none" strike="noStrike" kern="0" cap="none" spc="3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breatments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  <a:tab pos="1995804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 is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oldest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food,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fibre,</a:t>
            </a:r>
            <a:r>
              <a:rPr lang="en-US" altLang="zh-CN" sz="2750" b="0" i="0" u="none" strike="noStrike" kern="0" cap="none" spc="1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medicinal,</a:t>
            </a:r>
            <a:r>
              <a:rPr lang="en-US" altLang="zh-CN" sz="2750" b="0" i="0" u="none" strike="noStrike" kern="0" cap="none" spc="1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psychoactive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 known.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1000"/>
              </a:lnSpc>
              <a:spcBef>
                <a:spcPts val="25"/>
              </a:spcBef>
              <a:spcAft>
                <a:spcPts val="0"/>
              </a:spcAft>
              <a:buClrTx/>
              <a:buAutoNum type="arabicPeriod"/>
              <a:tabLst>
                <a:tab pos="3473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People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cannabis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treat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cited</a:t>
            </a:r>
            <a:r>
              <a:rPr lang="en-US" altLang="zh-CN" sz="2750" b="0" i="0" u="none" strike="noStrike" kern="0" cap="none" spc="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ailments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like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sleep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associated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problems,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CNS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problems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infections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respiratory</a:t>
            </a:r>
            <a:r>
              <a:rPr lang="en-US" altLang="zh-CN" sz="2750" b="0" i="0" u="none" strike="noStrike" kern="0" cap="none" spc="2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problems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followed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by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rheumatism,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gastrointestinal,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gynecological,</a:t>
            </a:r>
            <a:r>
              <a:rPr lang="en-US" altLang="zh-CN" sz="2750" b="0" i="0" u="none" strike="noStrike" kern="0" cap="none" spc="3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cancer</a:t>
            </a:r>
            <a:r>
              <a:rPr lang="en-US" altLang="zh-CN" sz="2750" b="0" i="0" u="none" strike="noStrike" kern="0" cap="none" spc="2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other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ailments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including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hypertension,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headache,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itch,</a:t>
            </a:r>
            <a:r>
              <a:rPr lang="en-US" altLang="zh-CN" sz="275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increases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bils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secreation,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fever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–and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urinary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problems.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65452"/>
      </p:ext>
    </p:extLst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曲线"/>
          <p:cNvSpPr>
            <a:spLocks/>
          </p:cNvSpPr>
          <p:nvPr/>
        </p:nvSpPr>
        <p:spPr>
          <a:xfrm rot="0">
            <a:off x="685799" y="676275"/>
            <a:ext cx="10953750" cy="5534025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59" name="文本框"/>
          <p:cNvSpPr>
            <a:spLocks noGrp="1"/>
          </p:cNvSpPr>
          <p:nvPr>
            <p:ph type="title"/>
          </p:nvPr>
        </p:nvSpPr>
        <p:spPr>
          <a:xfrm rot="0">
            <a:off x="761047" y="670304"/>
            <a:ext cx="2901314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b)</a:t>
            </a:r>
            <a:r>
              <a:rPr lang="en-US" altLang="zh-CN" sz="3950" b="1" i="0" u="none" strike="noStrike" kern="0" cap="none" spc="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NARIYAL</a:t>
            </a:r>
            <a:endParaRPr lang="zh-CN" altLang="en-US" sz="3950" b="1" i="0" u="sng" strike="noStrike" kern="0" cap="none" spc="-1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60" name="矩形"/>
          <p:cNvSpPr>
            <a:spLocks/>
          </p:cNvSpPr>
          <p:nvPr/>
        </p:nvSpPr>
        <p:spPr>
          <a:xfrm rot="0">
            <a:off x="761047" y="1719199"/>
            <a:ext cx="5800090" cy="87375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3587115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49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-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Cocos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nucifera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61" name="矩形"/>
          <p:cNvSpPr>
            <a:spLocks/>
          </p:cNvSpPr>
          <p:nvPr/>
        </p:nvSpPr>
        <p:spPr>
          <a:xfrm rot="0">
            <a:off x="761047" y="2148586"/>
            <a:ext cx="2868294" cy="131953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635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20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62" name="矩形"/>
          <p:cNvSpPr>
            <a:spLocks/>
          </p:cNvSpPr>
          <p:nvPr/>
        </p:nvSpPr>
        <p:spPr>
          <a:xfrm rot="0">
            <a:off x="4326254" y="2148586"/>
            <a:ext cx="1544320" cy="217995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22225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Arecaceae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1750" indent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Fruit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63" name="矩形"/>
          <p:cNvSpPr>
            <a:spLocks/>
          </p:cNvSpPr>
          <p:nvPr/>
        </p:nvSpPr>
        <p:spPr>
          <a:xfrm rot="0">
            <a:off x="761047" y="3846448"/>
            <a:ext cx="7432675" cy="273431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3334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4"/>
              </a:spcBef>
              <a:spcAft>
                <a:spcPts val="0"/>
              </a:spcAft>
              <a:buNone/>
            </a:pPr>
            <a:r>
              <a:rPr lang="en-US" altLang="zh-CN" sz="360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3600" b="1" i="0" u="sng" strike="noStrike" kern="0" cap="none" spc="-1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CHARACTERISTICS</a:t>
            </a:r>
            <a:r>
              <a:rPr lang="en-US" altLang="zh-CN" sz="3600" b="1" i="0" u="sng" strike="noStrike" kern="0" cap="none" spc="-1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-5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large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palm,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growing</a:t>
            </a:r>
            <a:r>
              <a:rPr lang="en-US" altLang="zh-CN" sz="275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30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(100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ft)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tall.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Pinnate</a:t>
            </a:r>
            <a:r>
              <a:rPr lang="en-US" altLang="zh-CN" sz="275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present.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long-lived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live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long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 100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years.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It’s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bark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smooth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gray.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pic>
        <p:nvPicPr>
          <p:cNvPr id="64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7772400" y="800100"/>
            <a:ext cx="3733800" cy="220027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445475709"/>
      </p:ext>
    </p:extLst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曲线"/>
          <p:cNvSpPr>
            <a:spLocks/>
          </p:cNvSpPr>
          <p:nvPr/>
        </p:nvSpPr>
        <p:spPr>
          <a:xfrm rot="0">
            <a:off x="561974" y="485775"/>
            <a:ext cx="11068051" cy="594359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66" name="矩形"/>
          <p:cNvSpPr>
            <a:spLocks/>
          </p:cNvSpPr>
          <p:nvPr/>
        </p:nvSpPr>
        <p:spPr>
          <a:xfrm rot="0">
            <a:off x="643255" y="475550"/>
            <a:ext cx="10421619" cy="679215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584200" indent="-572135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Font typeface="Arial" pitchFamily="0" charset="0"/>
              <a:buChar char="•"/>
              <a:tabLst>
                <a:tab pos="584200" algn="l"/>
                <a:tab pos="584835" algn="l"/>
              </a:tabLst>
            </a:pPr>
            <a:r>
              <a:rPr lang="en-US" altLang="zh-CN" sz="4400" b="1" i="0" u="sng" strike="noStrike" kern="0" cap="none" spc="-4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ETHNOBOTANICAL</a:t>
            </a:r>
            <a:r>
              <a:rPr lang="en-US" altLang="zh-CN" sz="4400" b="1" i="0" u="none" strike="noStrike" kern="0" cap="none" spc="-21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USES</a:t>
            </a:r>
            <a:r>
              <a:rPr lang="en-US" altLang="zh-CN" sz="4400" b="1" i="0" u="none" strike="noStrike" kern="0" cap="none" spc="-3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44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4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3579"/>
              </a:spcBef>
              <a:spcAft>
                <a:spcPts val="0"/>
              </a:spcAft>
              <a:buClr>
                <a:srgbClr val="511E18"/>
              </a:buClr>
              <a:buFontTx/>
              <a:buAutoNum type="arabicPeriod"/>
              <a:tabLst>
                <a:tab pos="612775" algn="l"/>
                <a:tab pos="613410" algn="l"/>
                <a:tab pos="5614670" algn="l"/>
              </a:tabLst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/>
                <a:ea typeface="Droid Sans"/>
                <a:cs typeface="Lucida Sans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1" i="0" u="none" strike="noStrike" kern="0" cap="none" spc="26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WATER</a:t>
            </a:r>
            <a:r>
              <a:rPr lang="en-US" altLang="zh-CN" sz="2750" b="1" i="0" u="none" strike="noStrike" kern="0" cap="none" spc="16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case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chicken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pox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smell fox,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tender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water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specially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recommended</a:t>
            </a:r>
            <a:r>
              <a:rPr lang="en-US" altLang="zh-CN" sz="2750" b="0" i="0" u="none" strike="noStrike" kern="0" cap="none" spc="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coolthe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body.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lvl="1" marL="736600" indent="-210184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Char char="•"/>
              <a:tabLst>
                <a:tab pos="73723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moderates</a:t>
            </a:r>
            <a:r>
              <a:rPr lang="en-US" altLang="zh-CN" sz="275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heart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beat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strengthens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heart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muscles.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6C3B12"/>
              </a:buClr>
              <a:buFontTx/>
              <a:buAutoNum type="arabicPeriod"/>
              <a:tabLst>
                <a:tab pos="612775" algn="l"/>
                <a:tab pos="613410" algn="l"/>
                <a:tab pos="7765415" algn="l"/>
              </a:tabLst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/>
                <a:ea typeface="Droid Sans"/>
                <a:cs typeface="Lucida Sans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1" i="0" u="none" strike="noStrike" kern="0" cap="none" spc="28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2750" b="1" i="0" u="none" strike="noStrike" kern="0" cap="none" spc="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4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cough,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cold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diseases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ear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secretions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mucus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membrane,</a:t>
            </a:r>
            <a:r>
              <a:rPr lang="en-US" altLang="zh-CN" sz="275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medicated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effective.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>
                <a:srgbClr val="6C3B12"/>
              </a:buClr>
              <a:buFontTx/>
              <a:buAutoNum type="arabicPeriod"/>
              <a:tabLst>
                <a:tab pos="612775" algn="l"/>
                <a:tab pos="613410" algn="l"/>
              </a:tabLst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/>
                <a:ea typeface="Droid Sans"/>
                <a:cs typeface="Lucida Sans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1" i="0" u="none" strike="noStrike" kern="0" cap="none" spc="254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KERNEL</a:t>
            </a:r>
            <a:r>
              <a:rPr lang="en-US" altLang="zh-CN" sz="2750" b="1" i="0" u="none" strike="noStrike" kern="0" cap="none" spc="18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3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cooling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effective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against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dysentery,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hemophilia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diabetes,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effectively</a:t>
            </a:r>
            <a:r>
              <a:rPr lang="en-US" altLang="zh-CN" sz="2750" b="0" i="0" u="none" strike="noStrike" kern="0" cap="none" spc="2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postnatal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treatment.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2000"/>
              </a:lnSpc>
              <a:spcBef>
                <a:spcPts val="10"/>
              </a:spcBef>
              <a:spcAft>
                <a:spcPts val="0"/>
              </a:spcAft>
              <a:buClr>
                <a:srgbClr val="511E18"/>
              </a:buClr>
              <a:buFontTx/>
              <a:buAutoNum type="arabicPeriod"/>
              <a:tabLst>
                <a:tab pos="612775" algn="l"/>
                <a:tab pos="613410" algn="l"/>
                <a:tab pos="4806315" algn="l"/>
                <a:tab pos="6166485" algn="l"/>
                <a:tab pos="8184515" algn="l"/>
              </a:tabLst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/>
                <a:ea typeface="Droid Sans"/>
                <a:cs typeface="Lucida Sans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1" i="0" u="none" strike="noStrike" kern="0" cap="none" spc="27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MILK</a:t>
            </a:r>
            <a:r>
              <a:rPr lang="en-US" altLang="zh-CN" sz="2750" b="1" i="0" u="none" strike="noStrike" kern="0" cap="none" spc="-1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Refreshing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drink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mainly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antidote.For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promotion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health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children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very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stage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newborn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baby,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coconut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milk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various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preparations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coconut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widly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84766"/>
      </p:ext>
    </p:extLst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曲线"/>
          <p:cNvSpPr>
            <a:spLocks/>
          </p:cNvSpPr>
          <p:nvPr/>
        </p:nvSpPr>
        <p:spPr>
          <a:xfrm rot="0">
            <a:off x="714374" y="847725"/>
            <a:ext cx="10763251" cy="5210175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68" name="文本框"/>
          <p:cNvSpPr>
            <a:spLocks noGrp="1"/>
          </p:cNvSpPr>
          <p:nvPr>
            <p:ph type="title"/>
          </p:nvPr>
        </p:nvSpPr>
        <p:spPr>
          <a:xfrm rot="0">
            <a:off x="790892" y="848042"/>
            <a:ext cx="2075814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c)</a:t>
            </a:r>
            <a:r>
              <a:rPr lang="en-US" altLang="zh-CN" sz="3950" b="1" i="0" u="none" strike="noStrike" kern="0" cap="none" spc="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2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TULSI</a:t>
            </a:r>
            <a:endParaRPr lang="zh-CN" altLang="en-US" sz="3950" b="1" i="0" u="sng" strike="noStrike" kern="0" cap="none" spc="-2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69" name="矩形"/>
          <p:cNvSpPr>
            <a:spLocks/>
          </p:cNvSpPr>
          <p:nvPr/>
        </p:nvSpPr>
        <p:spPr>
          <a:xfrm rot="0">
            <a:off x="790892" y="2078608"/>
            <a:ext cx="9798050" cy="393096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sng" strike="noStrike" kern="0" cap="none" spc="2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7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Ocimum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tenuiflorum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568065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(Syn.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Ocimum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sanctum)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9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2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Holy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basil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r>
              <a:rPr lang="en-US" altLang="zh-CN" sz="2750" b="1" i="0" u="none" strike="noStrike" kern="0" cap="none" spc="-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Lamiaceae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(Labiatae)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en-US" altLang="zh-CN" sz="14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4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1" i="0" u="none" strike="noStrike" kern="0" cap="none" spc="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en-US" altLang="zh-CN" sz="14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40630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CHEMICAL</a:t>
            </a:r>
            <a:r>
              <a:rPr lang="en-US" altLang="zh-CN" sz="2750" b="1" i="0" u="none" strike="noStrike" kern="0" cap="none" spc="27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Essential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contains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methyl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cinnamate,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terpinene,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ocimene,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safrole,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eugenol,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borneol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pic>
        <p:nvPicPr>
          <p:cNvPr id="70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8772525" y="876299"/>
            <a:ext cx="2705099" cy="258127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158734537"/>
      </p:ext>
    </p:extLst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曲线"/>
          <p:cNvSpPr>
            <a:spLocks/>
          </p:cNvSpPr>
          <p:nvPr/>
        </p:nvSpPr>
        <p:spPr>
          <a:xfrm rot="0">
            <a:off x="1085849" y="1047750"/>
            <a:ext cx="10020300" cy="47625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72" name="文本框"/>
          <p:cNvSpPr>
            <a:spLocks noGrp="1"/>
          </p:cNvSpPr>
          <p:nvPr>
            <p:ph type="title"/>
          </p:nvPr>
        </p:nvSpPr>
        <p:spPr>
          <a:xfrm rot="0">
            <a:off x="1169987" y="1030286"/>
            <a:ext cx="8970644" cy="68325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440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BOTANICAL</a:t>
            </a:r>
            <a:r>
              <a:rPr lang="en-US" altLang="zh-CN" sz="4400" b="1" i="0" u="none" strike="noStrike" kern="0" cap="none" spc="-20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-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CHARACTERISTICS</a:t>
            </a:r>
            <a:r>
              <a:rPr lang="en-US" altLang="zh-CN" sz="4400" b="1" i="0" u="none" strike="noStrike" kern="0" cap="none" spc="-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44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73" name="矩形"/>
          <p:cNvSpPr>
            <a:spLocks/>
          </p:cNvSpPr>
          <p:nvPr/>
        </p:nvSpPr>
        <p:spPr>
          <a:xfrm rot="0">
            <a:off x="1169987" y="2385060"/>
            <a:ext cx="9446259" cy="305135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3334" rIns="0" bIns="0" anchor="t" anchorCtr="0">
            <a:prstTxWarp prst="textNoShape"/>
            <a:spAutoFit/>
          </a:bodyPr>
          <a:lstStyle/>
          <a:p>
            <a:pPr marL="756285" indent="-744220" algn="l">
              <a:lnSpc>
                <a:spcPct val="100000"/>
              </a:lnSpc>
              <a:spcBef>
                <a:spcPts val="104"/>
              </a:spcBef>
              <a:spcAft>
                <a:spcPts val="0"/>
              </a:spcAft>
              <a:buClrTx/>
              <a:buAutoNum type="arabicPeriod"/>
              <a:tabLst>
                <a:tab pos="756285" algn="l"/>
                <a:tab pos="756920" algn="l"/>
              </a:tabLst>
            </a:pP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</a:t>
            </a:r>
            <a:r>
              <a:rPr lang="en-US" altLang="zh-CN" sz="36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arometic,</a:t>
            </a:r>
            <a:r>
              <a:rPr lang="en-US" altLang="zh-CN" sz="3600" b="0" i="0" u="none" strike="noStrike" kern="0" cap="none" spc="-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erect</a:t>
            </a:r>
            <a:r>
              <a:rPr lang="en-US" altLang="zh-CN" sz="36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annual</a:t>
            </a:r>
            <a:r>
              <a:rPr lang="en-US" altLang="zh-CN" sz="36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herb.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756285" indent="-744220" algn="l">
              <a:lnSpc>
                <a:spcPts val="4300"/>
              </a:lnSpc>
              <a:spcBef>
                <a:spcPts val="35"/>
              </a:spcBef>
              <a:spcAft>
                <a:spcPts val="0"/>
              </a:spcAft>
              <a:buClrTx/>
              <a:buAutoNum type="arabicPeriod"/>
              <a:tabLst>
                <a:tab pos="756285" algn="l"/>
                <a:tab pos="756920" algn="l"/>
              </a:tabLst>
            </a:pP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</a:t>
            </a:r>
            <a:r>
              <a:rPr lang="en-US" altLang="zh-CN" sz="36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</a:t>
            </a:r>
            <a:r>
              <a:rPr lang="en-US" altLang="zh-CN" sz="360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</a:t>
            </a:r>
            <a:r>
              <a:rPr lang="en-US" altLang="zh-CN" sz="36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60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35cm</a:t>
            </a:r>
            <a:r>
              <a:rPr lang="en-US" altLang="zh-CN" sz="36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360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height.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756285" indent="-744220" algn="l">
              <a:lnSpc>
                <a:spcPts val="4350"/>
              </a:lnSpc>
              <a:spcBef>
                <a:spcPts val="100"/>
              </a:spcBef>
              <a:spcAft>
                <a:spcPts val="0"/>
              </a:spcAft>
              <a:buClrTx/>
              <a:buAutoNum type="arabicPeriod"/>
              <a:tabLst>
                <a:tab pos="756285" algn="l"/>
                <a:tab pos="756920" algn="l"/>
              </a:tabLst>
            </a:pP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Purple</a:t>
            </a:r>
            <a:r>
              <a:rPr lang="en-US" altLang="zh-CN" sz="36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</a:t>
            </a:r>
            <a:r>
              <a:rPr lang="en-US" altLang="zh-CN" sz="36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white</a:t>
            </a:r>
            <a:r>
              <a:rPr lang="en-US" altLang="zh-CN" sz="360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colored</a:t>
            </a:r>
            <a:r>
              <a:rPr lang="en-US" altLang="zh-CN" sz="360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</a:t>
            </a:r>
            <a:r>
              <a:rPr lang="en-US" altLang="zh-CN" sz="360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3600" b="0" i="0" u="none" strike="noStrike" kern="0" cap="none" spc="-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arranged</a:t>
            </a:r>
            <a:r>
              <a:rPr lang="en-US" altLang="zh-CN" sz="36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36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 </a:t>
            </a:r>
            <a:r>
              <a:rPr lang="en-US" altLang="zh-CN" sz="36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spike.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756285" indent="-744220" algn="l">
              <a:lnSpc>
                <a:spcPts val="4135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756285" algn="l"/>
                <a:tab pos="756920" algn="l"/>
              </a:tabLst>
            </a:pP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Srong</a:t>
            </a:r>
            <a:r>
              <a:rPr lang="en-US" altLang="zh-CN" sz="36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scented,</a:t>
            </a:r>
            <a:r>
              <a:rPr lang="en-US" altLang="zh-CN" sz="360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gland</a:t>
            </a:r>
            <a:r>
              <a:rPr lang="en-US" altLang="zh-CN" sz="36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diffed </a:t>
            </a:r>
            <a:r>
              <a:rPr lang="en-US" altLang="zh-CN" sz="36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leaves.</a:t>
            </a:r>
            <a:endParaRPr lang="en-US" altLang="zh-CN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756285" indent="-74422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AutoNum type="arabicPeriod"/>
              <a:tabLst>
                <a:tab pos="756285" algn="l"/>
                <a:tab pos="756920" algn="l"/>
                <a:tab pos="2421255" algn="l"/>
              </a:tabLst>
            </a:pP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Seeds</a:t>
            </a:r>
            <a:r>
              <a:rPr lang="en-US" altLang="zh-CN" sz="36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basil</a:t>
            </a:r>
            <a:r>
              <a:rPr lang="en-US" altLang="zh-CN" sz="36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36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black</a:t>
            </a:r>
            <a:r>
              <a:rPr lang="en-US" altLang="zh-CN" sz="360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36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6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color</a:t>
            </a:r>
            <a:endParaRPr lang="zh-CN" altLang="en-US" sz="36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49735"/>
      </p:ext>
    </p:extLst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曲线"/>
          <p:cNvSpPr>
            <a:spLocks/>
          </p:cNvSpPr>
          <p:nvPr/>
        </p:nvSpPr>
        <p:spPr>
          <a:xfrm rot="0">
            <a:off x="676274" y="1285875"/>
            <a:ext cx="10839450" cy="428625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75" name="文本框"/>
          <p:cNvSpPr>
            <a:spLocks noGrp="1"/>
          </p:cNvSpPr>
          <p:nvPr>
            <p:ph type="title"/>
          </p:nvPr>
        </p:nvSpPr>
        <p:spPr>
          <a:xfrm rot="0">
            <a:off x="759142" y="1286763"/>
            <a:ext cx="9150985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ETHNOBOTANICAL</a:t>
            </a:r>
            <a:r>
              <a:rPr lang="en-US" altLang="zh-CN" sz="3950" b="1" i="0" u="sng" strike="noStrike" kern="0" cap="none" spc="4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USES</a:t>
            </a:r>
            <a:r>
              <a:rPr lang="en-US" altLang="zh-CN" sz="3950" b="1" i="0" u="sng" strike="noStrike" kern="0" cap="none" spc="-4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OF</a:t>
            </a:r>
            <a:r>
              <a:rPr lang="en-US" altLang="zh-CN" sz="3950" b="1" i="0" u="sng" strike="noStrike" kern="0" cap="none" spc="-2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TULSI</a:t>
            </a:r>
            <a:r>
              <a:rPr lang="en-US" altLang="zh-CN" sz="3950" b="1" i="0" u="sng" strike="noStrike" kern="0" cap="none" spc="-4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3950" b="1" i="0" u="sng" strike="noStrike" kern="0" cap="none" spc="-5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76" name="矩形"/>
          <p:cNvSpPr>
            <a:spLocks/>
          </p:cNvSpPr>
          <p:nvPr/>
        </p:nvSpPr>
        <p:spPr>
          <a:xfrm rot="0">
            <a:off x="759142" y="2507932"/>
            <a:ext cx="10241915" cy="26482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33020" rIns="0" bIns="0" anchor="t" anchorCtr="0">
            <a:prstTxWarp prst="textNoShape"/>
            <a:spAutoFit/>
          </a:bodyPr>
          <a:lstStyle/>
          <a:p>
            <a:pPr marL="526923" indent="-514858" algn="l">
              <a:lnSpc>
                <a:spcPts val="3829"/>
              </a:lnSpc>
              <a:spcBef>
                <a:spcPts val="26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reported</a:t>
            </a:r>
            <a:r>
              <a:rPr lang="en-US" altLang="zh-CN" sz="3200" b="0" i="0" u="none" strike="noStrike" kern="0" cap="none" spc="-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possess</a:t>
            </a:r>
            <a:r>
              <a:rPr lang="en-US" altLang="zh-CN" sz="3200" b="0" i="0" u="none" strike="noStrike" kern="0" cap="none" spc="-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antibacterial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properties</a:t>
            </a:r>
            <a:r>
              <a:rPr lang="en-US" altLang="zh-CN" sz="32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acts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insecticide.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829"/>
              </a:lnSpc>
              <a:spcBef>
                <a:spcPts val="7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1879600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Juice</a:t>
            </a:r>
            <a:r>
              <a:rPr lang="en-US" altLang="zh-CN" sz="3200" b="0" i="0" u="none" strike="noStrike" kern="0" cap="none" spc="-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leave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gives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relief</a:t>
            </a:r>
            <a:r>
              <a:rPr lang="en-US" altLang="zh-CN" sz="320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common</a:t>
            </a:r>
            <a:r>
              <a:rPr lang="en-US" altLang="zh-CN" sz="3200" b="0" i="0" u="none" strike="noStrike" kern="0" cap="none" spc="-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cold,</a:t>
            </a:r>
            <a:r>
              <a:rPr lang="en-US" altLang="zh-CN" sz="3200" b="0" i="0" u="none" strike="noStrike" kern="0" cap="none" spc="-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fever,</a:t>
            </a:r>
            <a:r>
              <a:rPr lang="en-US" altLang="zh-CN" sz="3200" b="0" i="0" u="none" strike="noStrike" kern="0" cap="none" spc="-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bronchities,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cough,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digestive</a:t>
            </a:r>
            <a:r>
              <a:rPr lang="en-US" altLang="zh-CN" sz="3200" b="0" i="0" u="none" strike="noStrike" kern="0" cap="none" spc="-1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problems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7404607" algn="l"/>
              </a:tabLst>
            </a:pP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Tulsi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oil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also</a:t>
            </a:r>
            <a:r>
              <a:rPr lang="en-US" altLang="zh-CN" sz="3200" b="0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3200" b="0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320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ear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drops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 case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pain.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834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Tulsi</a:t>
            </a:r>
            <a:r>
              <a:rPr lang="en-US" altLang="zh-CN" sz="3200" b="0" i="0" u="none" strike="noStrike" kern="0" cap="none" spc="-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natural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mouth</a:t>
            </a:r>
            <a:r>
              <a:rPr lang="en-US" altLang="zh-CN" sz="3200" b="0" i="0" u="none" strike="noStrike" kern="0" cap="none" spc="-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freshner</a:t>
            </a:r>
            <a:r>
              <a:rPr lang="en-US" altLang="zh-CN" sz="3200" b="0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-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oral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disinfectant.</a:t>
            </a:r>
            <a:endParaRPr lang="zh-CN" altLang="en-US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731144"/>
      </p:ext>
    </p:extLst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曲线"/>
          <p:cNvSpPr>
            <a:spLocks/>
          </p:cNvSpPr>
          <p:nvPr/>
        </p:nvSpPr>
        <p:spPr>
          <a:xfrm rot="0">
            <a:off x="619124" y="457200"/>
            <a:ext cx="10953750" cy="594359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78" name="文本框"/>
          <p:cNvSpPr>
            <a:spLocks noGrp="1"/>
          </p:cNvSpPr>
          <p:nvPr>
            <p:ph type="title"/>
          </p:nvPr>
        </p:nvSpPr>
        <p:spPr>
          <a:xfrm rot="0">
            <a:off x="696594" y="454660"/>
            <a:ext cx="10798811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d)</a:t>
            </a:r>
            <a:r>
              <a:rPr lang="en-US" altLang="zh-CN" sz="3950" b="1" i="0" u="none" strike="noStrike" kern="0" cap="none" spc="9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KAMAL</a:t>
            </a:r>
            <a:r>
              <a:rPr lang="en-US" altLang="zh-CN" sz="3950" b="1" i="0" u="sng" strike="noStrike" kern="0" cap="none" spc="1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3950" b="1" i="0" u="sng" strike="noStrike" kern="0" cap="none" spc="-5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79" name="矩形"/>
          <p:cNvSpPr>
            <a:spLocks/>
          </p:cNvSpPr>
          <p:nvPr/>
        </p:nvSpPr>
        <p:spPr>
          <a:xfrm rot="0">
            <a:off x="696594" y="1503997"/>
            <a:ext cx="6087110" cy="44449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26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8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2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Nelumbo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nucifera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80" name="矩形"/>
          <p:cNvSpPr>
            <a:spLocks/>
          </p:cNvSpPr>
          <p:nvPr/>
        </p:nvSpPr>
        <p:spPr>
          <a:xfrm rot="0">
            <a:off x="696594" y="1933257"/>
            <a:ext cx="2867660" cy="13188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571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21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NAME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2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81" name="矩形"/>
          <p:cNvSpPr>
            <a:spLocks/>
          </p:cNvSpPr>
          <p:nvPr/>
        </p:nvSpPr>
        <p:spPr>
          <a:xfrm rot="0">
            <a:off x="4080890" y="1933257"/>
            <a:ext cx="2811779" cy="17506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2032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4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Lotus,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Indian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Nelumbonaceae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175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1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82" name="矩形"/>
          <p:cNvSpPr>
            <a:spLocks/>
          </p:cNvSpPr>
          <p:nvPr/>
        </p:nvSpPr>
        <p:spPr>
          <a:xfrm rot="0">
            <a:off x="696594" y="3630676"/>
            <a:ext cx="9773919" cy="312293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5712460" algn="l"/>
              </a:tabLst>
            </a:pPr>
            <a:r>
              <a:rPr lang="en-US" altLang="zh-CN" sz="3200" b="1" i="0" u="sng" strike="noStrike" kern="0" cap="none" spc="-3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3200" b="1" i="0" u="sng" strike="noStrike" kern="0" cap="none" spc="-13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CHARACTERS</a:t>
            </a:r>
            <a:r>
              <a:rPr lang="en-US" altLang="zh-CN" sz="32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32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AutoNum type="arabicPeriod"/>
              <a:tabLst>
                <a:tab pos="3473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aquatic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grown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worldwide.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8-inch-wide,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showy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Round,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upward-cupped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waxy</a:t>
            </a:r>
            <a:r>
              <a:rPr lang="en-US" altLang="zh-CN" sz="275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green</a:t>
            </a:r>
            <a:r>
              <a:rPr lang="en-US" altLang="zh-CN" sz="2750" b="0" i="0" u="none" strike="noStrike" kern="0" cap="none" spc="1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that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reach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2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ft.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across.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  <a:tab pos="15665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Stem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lotus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called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Rhizome.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46583" indent="-334645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347345" algn="l"/>
                <a:tab pos="458025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grows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areas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shellow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water.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pic>
        <p:nvPicPr>
          <p:cNvPr id="83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8239125" y="600075"/>
            <a:ext cx="3333749" cy="2505074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64304753"/>
      </p:ext>
    </p:extLst>
  </p:cSld>
  <p:clrMapOvr>
    <a:masterClrMapping/>
  </p:clrMapOvr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曲线"/>
          <p:cNvSpPr>
            <a:spLocks/>
          </p:cNvSpPr>
          <p:nvPr/>
        </p:nvSpPr>
        <p:spPr>
          <a:xfrm rot="0">
            <a:off x="733424" y="1104900"/>
            <a:ext cx="10687050" cy="46482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85" name="矩形"/>
          <p:cNvSpPr>
            <a:spLocks/>
          </p:cNvSpPr>
          <p:nvPr/>
        </p:nvSpPr>
        <p:spPr>
          <a:xfrm rot="0">
            <a:off x="812800" y="1091882"/>
            <a:ext cx="10536554" cy="461267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584200" indent="-572135" algn="just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Font typeface="Arial" pitchFamily="0" charset="0"/>
              <a:buChar char="•"/>
              <a:tabLst>
                <a:tab pos="584835" algn="l"/>
              </a:tabLst>
            </a:pPr>
            <a:r>
              <a:rPr lang="en-US" altLang="zh-CN" sz="4400" b="1" i="0" u="sng" strike="noStrike" kern="0" cap="none" spc="-4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ETHNOBOTANICAL</a:t>
            </a:r>
            <a:r>
              <a:rPr lang="en-US" altLang="zh-CN" sz="4400" b="1" i="0" u="sng" strike="noStrike" kern="0" cap="none" spc="-21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USES</a:t>
            </a:r>
            <a:r>
              <a:rPr lang="en-US" altLang="zh-CN" sz="4400" b="1" i="0" u="sng" strike="noStrike" kern="0" cap="none" spc="-2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-5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4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just">
              <a:lnSpc>
                <a:spcPct val="100000"/>
              </a:lnSpc>
              <a:spcBef>
                <a:spcPts val="3579"/>
              </a:spcBef>
              <a:spcAft>
                <a:spcPts val="0"/>
              </a:spcAft>
              <a:buClrTx/>
              <a:buAutoNum type="arabicPeriod"/>
              <a:tabLst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has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food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source</a:t>
            </a:r>
            <a:r>
              <a:rPr lang="en-US" altLang="zh-CN" sz="2750" b="0" i="0" u="none" strike="noStrike" kern="0" cap="none" spc="1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ingredient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traditional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herbal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remedies.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ClrTx/>
              <a:buAutoNum type="arabicPeriod"/>
              <a:tabLst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2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Rhizome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being</a:t>
            </a:r>
            <a:r>
              <a:rPr lang="en-US" altLang="zh-CN" sz="2750" b="0" i="0" u="none" strike="noStrike" kern="0" cap="none" spc="2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rich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starch,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vitamins,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minerals,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2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widely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consumed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by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people.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just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Seed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powder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1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against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cough.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just">
              <a:lnSpc>
                <a:spcPct val="101000"/>
              </a:lnSpc>
              <a:spcBef>
                <a:spcPts val="40"/>
              </a:spcBef>
              <a:spcAft>
                <a:spcPts val="0"/>
              </a:spcAft>
              <a:buClrTx/>
              <a:buAutoNum type="arabicPeriod"/>
              <a:tabLst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Flowers,</a:t>
            </a:r>
            <a:r>
              <a:rPr lang="en-US" altLang="zh-CN" sz="2750" b="0" i="0" u="none" strike="noStrike" kern="0" cap="none" spc="2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floral</a:t>
            </a:r>
            <a:r>
              <a:rPr lang="en-US" altLang="zh-CN" sz="2750" b="0" i="0" u="none" strike="noStrike" kern="0" cap="none" spc="2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parts</a:t>
            </a:r>
            <a:r>
              <a:rPr lang="en-US" altLang="zh-CN" sz="2750" b="0" i="0" u="none" strike="noStrike" kern="0" cap="none" spc="3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</a:t>
            </a:r>
            <a:r>
              <a:rPr lang="en-US" altLang="zh-CN" sz="2750" b="0" i="0" u="none" strike="noStrike" kern="0" cap="none" spc="2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their</a:t>
            </a:r>
            <a:r>
              <a:rPr lang="en-US" altLang="zh-CN" sz="2750" b="0" i="0" u="none" strike="noStrike" kern="0" cap="none" spc="3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extracts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2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also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2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against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many</a:t>
            </a:r>
            <a:r>
              <a:rPr lang="en-US" altLang="zh-CN" sz="2750" b="0" i="0" u="none" strike="noStrike" kern="0" cap="none" spc="4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diseases</a:t>
            </a:r>
            <a:r>
              <a:rPr lang="en-US" altLang="zh-CN" sz="2750" b="0" i="0" u="none" strike="noStrike" kern="0" cap="none" spc="5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like</a:t>
            </a:r>
            <a:r>
              <a:rPr lang="en-US" altLang="zh-CN" sz="2750" b="0" i="0" u="none" strike="noStrike" kern="0" cap="none" spc="50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hypertension,</a:t>
            </a:r>
            <a:r>
              <a:rPr lang="en-US" altLang="zh-CN" sz="2750" b="0" i="0" u="none" strike="noStrike" kern="0" cap="none" spc="5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cancer,</a:t>
            </a:r>
            <a:r>
              <a:rPr lang="en-US" altLang="zh-CN" sz="2750" b="0" i="0" u="none" strike="noStrike" kern="0" cap="none" spc="4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weakness,</a:t>
            </a:r>
            <a:r>
              <a:rPr lang="en-US" altLang="zh-CN" sz="2750" b="0" i="0" u="none" strike="noStrike" kern="0" cap="none" spc="4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male</a:t>
            </a:r>
            <a:r>
              <a:rPr lang="en-US" altLang="zh-CN" sz="2750" b="0" i="0" u="none" strike="noStrike" kern="0" cap="none" spc="4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sexual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disorders,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syphilis,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230321"/>
      </p:ext>
    </p:extLst>
  </p:cSld>
  <p:clrMapOvr>
    <a:masterClrMapping/>
  </p:clrMapOvr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曲线"/>
          <p:cNvSpPr>
            <a:spLocks/>
          </p:cNvSpPr>
          <p:nvPr/>
        </p:nvSpPr>
        <p:spPr>
          <a:xfrm rot="0">
            <a:off x="723899" y="781050"/>
            <a:ext cx="10744201" cy="52959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87" name="文本框"/>
          <p:cNvSpPr>
            <a:spLocks noGrp="1"/>
          </p:cNvSpPr>
          <p:nvPr>
            <p:ph type="title"/>
          </p:nvPr>
        </p:nvSpPr>
        <p:spPr>
          <a:xfrm rot="0">
            <a:off x="804861" y="778254"/>
            <a:ext cx="2254885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e)</a:t>
            </a:r>
            <a:r>
              <a:rPr lang="en-US" altLang="zh-CN" sz="3950" b="1" i="0" u="none" strike="noStrike" kern="0" cap="none" spc="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HALDI</a:t>
            </a:r>
            <a:endParaRPr lang="zh-CN" altLang="en-US" sz="3950" b="1" i="0" u="none" strike="noStrike" kern="0" cap="none" spc="-2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88" name="矩形"/>
          <p:cNvSpPr>
            <a:spLocks/>
          </p:cNvSpPr>
          <p:nvPr/>
        </p:nvSpPr>
        <p:spPr>
          <a:xfrm rot="0">
            <a:off x="804861" y="1674494"/>
            <a:ext cx="5706110" cy="44513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26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6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Curcuma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longa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89" name="矩形"/>
          <p:cNvSpPr>
            <a:spLocks/>
          </p:cNvSpPr>
          <p:nvPr/>
        </p:nvSpPr>
        <p:spPr>
          <a:xfrm rot="0">
            <a:off x="804861" y="2103755"/>
            <a:ext cx="2840355" cy="87884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635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19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NANE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90" name="矩形"/>
          <p:cNvSpPr>
            <a:spLocks/>
          </p:cNvSpPr>
          <p:nvPr/>
        </p:nvSpPr>
        <p:spPr>
          <a:xfrm rot="0">
            <a:off x="4179189" y="2103755"/>
            <a:ext cx="2033905" cy="174117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Turmeric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22225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Zingiberaceal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91" name="矩形"/>
          <p:cNvSpPr>
            <a:spLocks/>
          </p:cNvSpPr>
          <p:nvPr/>
        </p:nvSpPr>
        <p:spPr>
          <a:xfrm rot="0">
            <a:off x="804861" y="3382327"/>
            <a:ext cx="10577831" cy="282892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  <a:tabLst>
                <a:tab pos="3414903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2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Rhizome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5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45075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CHEMICAL</a:t>
            </a:r>
            <a:r>
              <a:rPr lang="en-US" altLang="zh-CN" sz="2750" b="1" i="0" u="none" strike="noStrike" kern="0" cap="none" spc="27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85725" algn="l">
              <a:lnSpc>
                <a:spcPct val="101000"/>
              </a:lnSpc>
              <a:spcBef>
                <a:spcPts val="40"/>
              </a:spcBef>
              <a:spcAft>
                <a:spcPts val="0"/>
              </a:spcAft>
              <a:buNone/>
              <a:tabLst>
                <a:tab pos="2023745" algn="l"/>
                <a:tab pos="3996690" algn="l"/>
                <a:tab pos="5798820" algn="l"/>
                <a:tab pos="6427470" algn="l"/>
                <a:tab pos="8515350" algn="l"/>
                <a:tab pos="103168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Phizome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contain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curcumincids</a:t>
            </a:r>
            <a:r>
              <a:rPr lang="en-US" altLang="zh-CN" sz="2750" b="0" i="0" u="none" strike="noStrike" kern="0" cap="none" spc="2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which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responsible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yellow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colour. Curcumins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comprises: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curcumin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(curcumin),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curcumin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II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(dimethoxycurcumin)</a:t>
            </a:r>
            <a:r>
              <a:rPr lang="en-US" altLang="zh-CN" sz="2750" b="0" i="0" u="none" strike="noStrike" kern="0" cap="none" spc="3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curcumin</a:t>
            </a:r>
            <a:r>
              <a:rPr lang="en-US" altLang="zh-CN" sz="2750" b="0" i="0" u="none" strike="noStrike" kern="0" cap="none" spc="22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III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(bisdemethoxy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curcumine).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pic>
        <p:nvPicPr>
          <p:cNvPr id="92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8229600" y="781050"/>
            <a:ext cx="3238500" cy="2343150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014707262"/>
      </p:ext>
    </p:extLst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曲线"/>
          <p:cNvSpPr>
            <a:spLocks/>
          </p:cNvSpPr>
          <p:nvPr/>
        </p:nvSpPr>
        <p:spPr>
          <a:xfrm rot="0">
            <a:off x="971549" y="1571624"/>
            <a:ext cx="10248900" cy="371474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94" name="文本框"/>
          <p:cNvSpPr>
            <a:spLocks noGrp="1"/>
          </p:cNvSpPr>
          <p:nvPr>
            <p:ph type="title"/>
          </p:nvPr>
        </p:nvSpPr>
        <p:spPr>
          <a:xfrm rot="0">
            <a:off x="1053782" y="1554861"/>
            <a:ext cx="9898380" cy="73723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3334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4"/>
              </a:spcBef>
              <a:spcAft>
                <a:spcPts val="0"/>
              </a:spcAft>
              <a:buNone/>
            </a:pPr>
            <a:r>
              <a:rPr lang="en-US" altLang="zh-CN" sz="4800" b="1" i="0" u="sng" strike="noStrike" kern="0" cap="none" spc="-3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BOTANICAL</a:t>
            </a:r>
            <a:r>
              <a:rPr lang="en-US" altLang="zh-CN" sz="4800" b="1" i="0" u="sng" strike="noStrike" kern="0" cap="none" spc="-18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80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CHARACTERISTICS</a:t>
            </a:r>
            <a:r>
              <a:rPr lang="en-US" altLang="zh-CN" sz="4800" b="1" i="0" u="none" strike="noStrike" kern="0" cap="none" spc="-114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8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48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95" name="矩形"/>
          <p:cNvSpPr>
            <a:spLocks/>
          </p:cNvSpPr>
          <p:nvPr/>
        </p:nvSpPr>
        <p:spPr>
          <a:xfrm rot="0">
            <a:off x="1053782" y="2727705"/>
            <a:ext cx="10033634" cy="275187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293370" indent="-281305" algn="l">
              <a:lnSpc>
                <a:spcPts val="3834"/>
              </a:lnSpc>
              <a:spcBef>
                <a:spcPts val="130"/>
              </a:spcBef>
              <a:spcAft>
                <a:spcPts val="0"/>
              </a:spcAft>
              <a:buClrTx/>
              <a:buAutoNum type="arabicPeriod"/>
              <a:tabLst>
                <a:tab pos="29400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</a:t>
            </a:r>
            <a:r>
              <a:rPr lang="en-US" altLang="zh-CN" sz="320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upright,</a:t>
            </a:r>
            <a:r>
              <a:rPr lang="en-US" altLang="zh-CN" sz="32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perennial</a:t>
            </a:r>
            <a:r>
              <a:rPr lang="en-US" altLang="zh-CN" sz="32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herb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about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1m</a:t>
            </a:r>
            <a:r>
              <a:rPr lang="en-US" altLang="zh-CN" sz="320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tall.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93700" indent="-381635" algn="l">
              <a:lnSpc>
                <a:spcPts val="3829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9433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rhizome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(underground</a:t>
            </a:r>
            <a:r>
              <a:rPr lang="en-US" altLang="zh-CN" sz="3200" b="0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stem)</a:t>
            </a:r>
            <a:r>
              <a:rPr lang="en-US" altLang="zh-CN" sz="3200" b="0" i="0" u="none" strike="noStrike" kern="0" cap="none" spc="-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thick</a:t>
            </a:r>
            <a:r>
              <a:rPr lang="en-US" altLang="zh-CN" sz="32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highly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branched.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393700" indent="-381635" algn="l">
              <a:lnSpc>
                <a:spcPts val="3829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9433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only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reproduces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via its</a:t>
            </a:r>
            <a:r>
              <a:rPr lang="en-US" altLang="zh-CN" sz="320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rhizomes.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ts val="3900"/>
              </a:lnSpc>
              <a:spcBef>
                <a:spcPts val="45"/>
              </a:spcBef>
              <a:spcAft>
                <a:spcPts val="0"/>
              </a:spcAft>
              <a:buClrTx/>
              <a:buAutoNum type="arabicPeriod"/>
              <a:tabLst>
                <a:tab pos="394335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32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320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oblong,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1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</a:t>
            </a:r>
            <a:r>
              <a:rPr lang="en-US" altLang="zh-CN" sz="3200" b="0" i="0" u="none" strike="noStrike" kern="0" cap="none" spc="-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long,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dark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green</a:t>
            </a:r>
            <a:r>
              <a:rPr lang="en-US" altLang="zh-CN" sz="320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upper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surface,</a:t>
            </a:r>
            <a:r>
              <a:rPr lang="en-US" altLang="zh-CN" sz="32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pale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green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beneath.</a:t>
            </a:r>
            <a:endParaRPr lang="zh-CN" altLang="en-US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13873"/>
      </p:ext>
    </p:extLst>
  </p:cSld>
  <p:clrMapOvr>
    <a:masterClrMapping/>
  </p:clrMapOvr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曲线"/>
          <p:cNvSpPr>
            <a:spLocks/>
          </p:cNvSpPr>
          <p:nvPr/>
        </p:nvSpPr>
        <p:spPr>
          <a:xfrm rot="0">
            <a:off x="809624" y="647699"/>
            <a:ext cx="10572750" cy="55626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97" name="文本框"/>
          <p:cNvSpPr>
            <a:spLocks noGrp="1"/>
          </p:cNvSpPr>
          <p:nvPr>
            <p:ph type="title"/>
          </p:nvPr>
        </p:nvSpPr>
        <p:spPr>
          <a:xfrm rot="0">
            <a:off x="886460" y="629601"/>
            <a:ext cx="7338695" cy="6832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4400" b="1" i="0" u="sng" strike="noStrike" kern="0" cap="none" spc="-4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ETHNOBOTANICAL</a:t>
            </a:r>
            <a:r>
              <a:rPr lang="en-US" altLang="zh-CN" sz="4400" b="1" i="0" u="sng" strike="noStrike" kern="0" cap="none" spc="-22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USES</a:t>
            </a:r>
            <a:r>
              <a:rPr lang="en-US" altLang="zh-CN" sz="4400" b="1" i="0" u="sng" strike="noStrike" kern="0" cap="none" spc="-3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44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98" name="矩形"/>
          <p:cNvSpPr>
            <a:spLocks/>
          </p:cNvSpPr>
          <p:nvPr/>
        </p:nvSpPr>
        <p:spPr>
          <a:xfrm rot="0">
            <a:off x="886460" y="1993518"/>
            <a:ext cx="10382885" cy="435864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527558" indent="-514858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Turmeric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considered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sacred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by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Hindus.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558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offered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deities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during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religious</a:t>
            </a:r>
            <a:r>
              <a:rPr lang="en-US" altLang="zh-CN" sz="275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ceremonies.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558" indent="-514858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4305935" algn="l"/>
                <a:tab pos="6846569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Turmeric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one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nine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navapatrika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during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Durga festival.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558" indent="-514858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Turmeric</a:t>
            </a:r>
            <a:r>
              <a:rPr lang="en-US" altLang="zh-CN" sz="2750" b="0" i="0" u="none" strike="noStrike" kern="0" cap="none" spc="22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powder</a:t>
            </a:r>
            <a:r>
              <a:rPr lang="en-US" altLang="zh-CN" sz="275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added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pickles</a:t>
            </a:r>
            <a:r>
              <a:rPr lang="en-US" altLang="zh-CN" sz="2750" b="0" i="0" u="none" strike="noStrike" kern="0" cap="none" spc="1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flavouring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colouring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agent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558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8840470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Indian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using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turmeric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spice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thousands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years.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7558" indent="-514858" algn="l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Extensively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Ayurvedic,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Unani,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Chinese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traditional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medicinal prepations.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60187"/>
      </p:ext>
    </p:extLst>
  </p:cSld>
  <p:clrMapOvr>
    <a:masterClrMapping/>
  </p:clrMapOvr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曲线"/>
          <p:cNvSpPr>
            <a:spLocks/>
          </p:cNvSpPr>
          <p:nvPr/>
        </p:nvSpPr>
        <p:spPr>
          <a:xfrm rot="0">
            <a:off x="609599" y="923925"/>
            <a:ext cx="10972800" cy="501015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00" name="文本框"/>
          <p:cNvSpPr>
            <a:spLocks noGrp="1"/>
          </p:cNvSpPr>
          <p:nvPr>
            <p:ph type="title"/>
          </p:nvPr>
        </p:nvSpPr>
        <p:spPr>
          <a:xfrm rot="0">
            <a:off x="687705" y="916939"/>
            <a:ext cx="1938655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f)</a:t>
            </a:r>
            <a:r>
              <a:rPr lang="en-US" altLang="zh-CN" sz="3950" b="1" i="0" u="none" strike="noStrike" kern="0" cap="none" spc="-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2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AMLA</a:t>
            </a:r>
            <a:endParaRPr lang="zh-CN" altLang="en-US" sz="3950" b="1" i="0" u="sng" strike="noStrike" kern="0" cap="none" spc="-2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01" name="矩形"/>
          <p:cNvSpPr>
            <a:spLocks/>
          </p:cNvSpPr>
          <p:nvPr/>
        </p:nvSpPr>
        <p:spPr>
          <a:xfrm rot="0">
            <a:off x="687705" y="1966276"/>
            <a:ext cx="6128385" cy="44449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229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6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-8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Emblica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officinalis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02" name="矩形"/>
          <p:cNvSpPr>
            <a:spLocks/>
          </p:cNvSpPr>
          <p:nvPr/>
        </p:nvSpPr>
        <p:spPr>
          <a:xfrm rot="0">
            <a:off x="687705" y="2395537"/>
            <a:ext cx="2867659" cy="87820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635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21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03" name="矩形"/>
          <p:cNvSpPr>
            <a:spLocks/>
          </p:cNvSpPr>
          <p:nvPr/>
        </p:nvSpPr>
        <p:spPr>
          <a:xfrm rot="0">
            <a:off x="3900170" y="2395537"/>
            <a:ext cx="2884169" cy="131190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93675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8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Indian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gooseberry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-1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Euphorbiaceae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04" name="矩形"/>
          <p:cNvSpPr>
            <a:spLocks/>
          </p:cNvSpPr>
          <p:nvPr/>
        </p:nvSpPr>
        <p:spPr>
          <a:xfrm rot="0">
            <a:off x="687705" y="3673221"/>
            <a:ext cx="10340975" cy="196786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3148330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2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0" i="0" u="none" strike="noStrike" kern="0" cap="none" spc="7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Whole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5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45710" algn="l"/>
              </a:tabLst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CHEMICAL</a:t>
            </a:r>
            <a:r>
              <a:rPr lang="en-US" altLang="zh-CN" sz="2750" b="1" i="0" u="none" strike="noStrike" kern="0" cap="none" spc="29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–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Active</a:t>
            </a:r>
            <a:r>
              <a:rPr lang="en-US" altLang="zh-CN" sz="2750" b="0" i="0" u="none" strike="noStrike" kern="0" cap="none" spc="10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due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tannins,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Vit.C,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four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other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auxinsal,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a3,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a4,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a5,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2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growth</a:t>
            </a:r>
            <a:r>
              <a:rPr lang="en-US" altLang="zh-CN" sz="275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inhibitors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R1&amp;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Times New Roman" pitchFamily="0" charset="0"/>
                <a:ea typeface="Droid Sans"/>
                <a:cs typeface="Times New Roman" pitchFamily="0" charset="0"/>
              </a:rPr>
              <a:t>₂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Times New Roman" pitchFamily="0" charset="0"/>
              <a:ea typeface="Droid Sans"/>
              <a:cs typeface="Times New Roman" pitchFamily="0" charset="0"/>
            </a:endParaRPr>
          </a:p>
        </p:txBody>
      </p:sp>
      <p:pic>
        <p:nvPicPr>
          <p:cNvPr id="105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7648575" y="923925"/>
            <a:ext cx="3933825" cy="250507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998800296"/>
      </p:ext>
    </p:extLst>
  </p:cSld>
  <p:clrMapOvr>
    <a:masterClrMapping/>
  </p:clrMapOvr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曲线"/>
          <p:cNvSpPr>
            <a:spLocks/>
          </p:cNvSpPr>
          <p:nvPr/>
        </p:nvSpPr>
        <p:spPr>
          <a:xfrm rot="0">
            <a:off x="733424" y="485775"/>
            <a:ext cx="10725151" cy="594359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07" name="文本框"/>
          <p:cNvSpPr>
            <a:spLocks noGrp="1"/>
          </p:cNvSpPr>
          <p:nvPr>
            <p:ph type="title"/>
          </p:nvPr>
        </p:nvSpPr>
        <p:spPr>
          <a:xfrm rot="0">
            <a:off x="696594" y="454660"/>
            <a:ext cx="10798811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9412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BOTANICAL</a:t>
            </a:r>
            <a:r>
              <a:rPr lang="en-US" altLang="zh-CN" sz="3950" b="1" i="0" u="sng" strike="noStrike" kern="0" cap="none" spc="-4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CHARACTERISTICS</a:t>
            </a:r>
            <a:r>
              <a:rPr lang="en-US" altLang="zh-CN" sz="3950" b="1" i="0" u="sng" strike="noStrike" kern="0" cap="none" spc="3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3950" b="1" i="0" u="sng" strike="noStrike" kern="0" cap="none" spc="-5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08" name="矩形"/>
          <p:cNvSpPr>
            <a:spLocks/>
          </p:cNvSpPr>
          <p:nvPr/>
        </p:nvSpPr>
        <p:spPr>
          <a:xfrm rot="0">
            <a:off x="813752" y="1105598"/>
            <a:ext cx="10577195" cy="581949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571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  <a:tabLst>
                <a:tab pos="1642745" algn="l"/>
                <a:tab pos="2538730" algn="l"/>
                <a:tab pos="3815715" algn="l"/>
                <a:tab pos="4225925" algn="l"/>
                <a:tab pos="5226685" algn="l"/>
                <a:tab pos="6217920" algn="l"/>
                <a:tab pos="6713219" algn="l"/>
                <a:tab pos="7152005" algn="l"/>
                <a:tab pos="7743190" algn="l"/>
                <a:tab pos="8495665" algn="l"/>
                <a:tab pos="9611360" algn="l"/>
              </a:tabLst>
            </a:pP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Deciduous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tree,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medium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height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grows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up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8m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slightly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curved trunk.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finely</a:t>
            </a:r>
            <a:r>
              <a:rPr lang="en-US" altLang="zh-CN" sz="2750" b="0" i="0" u="none" strike="noStrike" kern="0" cap="none" spc="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closely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set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along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branchlets.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pinnate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resemblance,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very</a:t>
            </a:r>
            <a:r>
              <a:rPr lang="en-US" altLang="zh-CN" sz="2750" b="0" i="0" u="none" strike="noStrike" kern="0" cap="none" spc="1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tiny.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contains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spherical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fruit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yellowish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green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color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6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vertical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stripes.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endParaRPr lang="en-US" altLang="zh-CN" sz="1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sng" strike="noStrike" kern="0" cap="none" spc="-3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ETHNOBOTANICAL</a:t>
            </a:r>
            <a:r>
              <a:rPr lang="en-US" altLang="zh-CN" sz="3200" b="1" i="0" u="sng" strike="noStrike" kern="0" cap="none" spc="-14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USES</a:t>
            </a:r>
            <a:r>
              <a:rPr lang="en-US" altLang="zh-CN" sz="3200" b="1" i="0" u="sng" strike="noStrike" kern="0" cap="none" spc="-25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sng" strike="noStrike" kern="0" cap="none" spc="-5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379"/>
              </a:lnSpc>
              <a:spcBef>
                <a:spcPts val="11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1451610" algn="l"/>
                <a:tab pos="1842770" algn="l"/>
                <a:tab pos="3653790" algn="l"/>
                <a:tab pos="4464050" algn="l"/>
                <a:tab pos="5055235" algn="l"/>
                <a:tab pos="6170295" algn="l"/>
                <a:tab pos="7514590" algn="l"/>
                <a:tab pos="8201025" algn="l"/>
                <a:tab pos="8572500" algn="l"/>
                <a:tab pos="8963660" algn="l"/>
                <a:tab pos="10278745" algn="l"/>
              </a:tabLst>
            </a:pP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Amla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traditionally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several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discases,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believed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increase</a:t>
            </a:r>
            <a:r>
              <a:rPr lang="en-US" altLang="zh-CN" sz="2750" b="0" i="0" u="none" strike="noStrike" kern="0" cap="none" spc="2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defence</a:t>
            </a:r>
            <a:r>
              <a:rPr lang="en-US" altLang="zh-CN" sz="2750" b="0" i="0" u="none" strike="noStrike" kern="0" cap="none" spc="1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against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diseases,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ts val="3254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 nutrilizes</a:t>
            </a:r>
            <a:r>
              <a:rPr lang="en-US" altLang="zh-CN" sz="2750" b="0" i="0" u="none" strike="noStrike" kern="0" cap="none" spc="2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snake</a:t>
            </a:r>
            <a:r>
              <a:rPr lang="en-US" altLang="zh-CN" sz="275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venom.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908685" algn="l"/>
                <a:tab pos="1270635" algn="l"/>
                <a:tab pos="1928495" algn="l"/>
                <a:tab pos="2423795" algn="l"/>
                <a:tab pos="2814955" algn="l"/>
                <a:tab pos="3005455" algn="l"/>
                <a:tab pos="3834765" algn="l"/>
                <a:tab pos="5655945" algn="l"/>
                <a:tab pos="6151245" algn="l"/>
                <a:tab pos="7428865" algn="l"/>
                <a:tab pos="8409940" algn="l"/>
                <a:tab pos="8772525" algn="l"/>
                <a:tab pos="9554210" algn="l"/>
                <a:tab pos="10116185" algn="l"/>
              </a:tabLst>
            </a:pP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one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main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Triphala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which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management</a:t>
            </a:r>
            <a:r>
              <a:rPr lang="en-US" altLang="zh-CN" sz="2750" b="0" i="0" u="none" strike="noStrike" kern="0" cap="none" spc="2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common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cold,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pharyngitis,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constipation.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74781"/>
      </p:ext>
    </p:extLst>
  </p:cSld>
  <p:clrMapOvr>
    <a:masterClrMapping/>
  </p:clrMapOvr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曲线"/>
          <p:cNvSpPr>
            <a:spLocks/>
          </p:cNvSpPr>
          <p:nvPr/>
        </p:nvSpPr>
        <p:spPr>
          <a:xfrm rot="0">
            <a:off x="714374" y="485775"/>
            <a:ext cx="10763251" cy="594359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10" name="文本框"/>
          <p:cNvSpPr>
            <a:spLocks noGrp="1"/>
          </p:cNvSpPr>
          <p:nvPr>
            <p:ph type="title"/>
          </p:nvPr>
        </p:nvSpPr>
        <p:spPr>
          <a:xfrm rot="0">
            <a:off x="696594" y="454660"/>
            <a:ext cx="10798811" cy="6165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11125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9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g)</a:t>
            </a:r>
            <a:r>
              <a:rPr lang="en-US" altLang="zh-CN" sz="3950" b="1" i="0" u="none" strike="noStrike" kern="0" cap="none" spc="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950" b="1" i="0" u="sng" strike="noStrike" kern="0" cap="none" spc="-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SADABAHAR</a:t>
            </a:r>
            <a:endParaRPr lang="zh-CN" altLang="en-US" sz="3950" b="1" i="0" u="sng" strike="noStrike" kern="0" cap="none" spc="-1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11" name="矩形"/>
          <p:cNvSpPr>
            <a:spLocks/>
          </p:cNvSpPr>
          <p:nvPr/>
        </p:nvSpPr>
        <p:spPr>
          <a:xfrm rot="0">
            <a:off x="795019" y="1534730"/>
            <a:ext cx="6397625" cy="44449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BOTANICAL</a:t>
            </a:r>
            <a:r>
              <a:rPr lang="en-US" altLang="zh-CN" sz="2750" b="1" i="0" u="none" strike="noStrike" kern="0" cap="none" spc="30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9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Catharanthus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roseus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12" name="矩形"/>
          <p:cNvSpPr>
            <a:spLocks/>
          </p:cNvSpPr>
          <p:nvPr/>
        </p:nvSpPr>
        <p:spPr>
          <a:xfrm rot="0">
            <a:off x="795019" y="1963991"/>
            <a:ext cx="2867660" cy="13188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571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ENGLISH</a:t>
            </a:r>
            <a:r>
              <a:rPr lang="en-US" altLang="zh-CN" sz="2750" b="1" i="0" u="none" strike="noStrike" kern="0" cap="none" spc="204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NAME</a:t>
            </a:r>
            <a:r>
              <a:rPr lang="en-US" altLang="zh-CN" sz="2750" b="1" i="0" u="none" strike="noStrike" kern="0" cap="none" spc="-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FAMILY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PART</a:t>
            </a:r>
            <a:r>
              <a:rPr lang="en-US" altLang="zh-CN" sz="2750" b="1" i="0" u="none" strike="noStrike" kern="0" cap="none" spc="-1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-2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13" name="矩形"/>
          <p:cNvSpPr>
            <a:spLocks/>
          </p:cNvSpPr>
          <p:nvPr/>
        </p:nvSpPr>
        <p:spPr>
          <a:xfrm rot="0">
            <a:off x="3930903" y="1963991"/>
            <a:ext cx="3608070" cy="17506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269875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Rose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Periwinkle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889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1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Apocynaceae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r>
              <a:rPr lang="en-US" altLang="zh-CN" sz="2750" b="1" i="0" u="none" strike="noStrike" kern="0" cap="none" spc="2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Leaf,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root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whole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14" name="矩形"/>
          <p:cNvSpPr>
            <a:spLocks/>
          </p:cNvSpPr>
          <p:nvPr/>
        </p:nvSpPr>
        <p:spPr>
          <a:xfrm rot="0">
            <a:off x="795019" y="3661410"/>
            <a:ext cx="10610217" cy="24638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20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CHEMICAL</a:t>
            </a:r>
            <a:r>
              <a:rPr lang="en-US" altLang="zh-CN" sz="3200" b="1" i="0" u="none" strike="noStrike" kern="0" cap="none" spc="-14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CONSTITUENTS</a:t>
            </a:r>
            <a:r>
              <a:rPr lang="en-US" altLang="zh-CN" sz="3200" b="1" i="0" u="none" strike="noStrike" kern="0" cap="none" spc="-20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endParaRPr lang="en-US" altLang="zh-CN" sz="14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98450" algn="l"/>
                <a:tab pos="299085" algn="l"/>
                <a:tab pos="2004695" algn="l"/>
                <a:tab pos="3500628" algn="l"/>
                <a:tab pos="5607685" algn="l"/>
                <a:tab pos="6170295" algn="l"/>
                <a:tab pos="6741794" algn="l"/>
                <a:tab pos="7924165" algn="l"/>
                <a:tab pos="8352790" algn="l"/>
                <a:tab pos="9239250" algn="l"/>
                <a:tab pos="9906635" algn="l"/>
              </a:tabLst>
            </a:pP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Ajmalicine,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reserpine,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catharanthine,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present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roots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basal stem.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2250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rich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catharenthine,</a:t>
            </a:r>
            <a:r>
              <a:rPr lang="en-US" altLang="zh-CN" sz="275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ajmalicine,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reserpine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&amp;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vindoline,</a:t>
            </a:r>
            <a:r>
              <a:rPr lang="en-US" altLang="zh-CN" sz="2750" b="0" i="0" u="none" strike="noStrike" kern="0" cap="none" spc="20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93100"/>
      </p:ext>
    </p:extLst>
  </p:cSld>
  <p:clrMapOvr>
    <a:masterClrMapping/>
  </p:clrMapOvr>
</p:sld>
</file>

<file path=ppt/slides/slide2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曲线"/>
          <p:cNvSpPr>
            <a:spLocks/>
          </p:cNvSpPr>
          <p:nvPr/>
        </p:nvSpPr>
        <p:spPr>
          <a:xfrm rot="0">
            <a:off x="600074" y="981074"/>
            <a:ext cx="10991850" cy="4895849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16" name="文本框"/>
          <p:cNvSpPr>
            <a:spLocks noGrp="1"/>
          </p:cNvSpPr>
          <p:nvPr>
            <p:ph type="title"/>
          </p:nvPr>
        </p:nvSpPr>
        <p:spPr>
          <a:xfrm rot="0">
            <a:off x="678815" y="968692"/>
            <a:ext cx="9075420" cy="68325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4400" b="1" i="0" u="sng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BOTANICAL</a:t>
            </a:r>
            <a:r>
              <a:rPr lang="en-US" altLang="zh-CN" sz="4400" b="1" i="0" u="none" strike="noStrike" kern="0" cap="none" spc="-17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400" b="1" i="0" u="sng" strike="noStrike" kern="0" cap="none" spc="-1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CHARACTERISTICS</a:t>
            </a:r>
            <a:r>
              <a:rPr lang="en-US" altLang="zh-CN" sz="4400" b="1" i="0" u="none" strike="noStrike" kern="0" cap="none" spc="-185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44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44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17" name="矩形"/>
          <p:cNvSpPr>
            <a:spLocks/>
          </p:cNvSpPr>
          <p:nvPr/>
        </p:nvSpPr>
        <p:spPr>
          <a:xfrm rot="0">
            <a:off x="678815" y="1664969"/>
            <a:ext cx="7827645" cy="260921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526923" indent="-514858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Evergreen</a:t>
            </a:r>
            <a:r>
              <a:rPr lang="en-US" altLang="zh-CN" sz="2750" b="0" i="0" u="none" strike="noStrike" kern="0" cap="none" spc="2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1m tall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herb.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oval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oblong.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Flowers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white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dark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pink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dark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red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centes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Leaves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axe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glossy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green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hairless</a:t>
            </a:r>
            <a:r>
              <a:rPr lang="en-US" altLang="zh-CN" sz="2750" b="0" i="0" u="none" strike="noStrike" kern="0" cap="none" spc="2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short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petiole.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18" name="矩形"/>
          <p:cNvSpPr>
            <a:spLocks/>
          </p:cNvSpPr>
          <p:nvPr/>
        </p:nvSpPr>
        <p:spPr>
          <a:xfrm rot="0">
            <a:off x="678815" y="3772852"/>
            <a:ext cx="7473949" cy="6832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>
                <a:tab pos="5788660" algn="l"/>
              </a:tabLst>
            </a:pPr>
            <a:r>
              <a:rPr lang="en-US" altLang="zh-CN" sz="4400" b="1" i="0" u="sng" strike="noStrike" kern="0" cap="none" spc="-1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ETHNOBOTANICAL</a:t>
            </a:r>
            <a:r>
              <a:rPr lang="en-US" altLang="zh-CN" sz="4400" b="1" i="0" u="none" strike="noStrike" kern="0" cap="none" spc="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	</a:t>
            </a:r>
            <a:r>
              <a:rPr lang="en-US" altLang="zh-CN" sz="4400" b="1" i="0" u="sng" strike="noStrike" kern="0" cap="none" spc="0" baseline="0">
                <a:solidFill>
                  <a:srgbClr val="511E18"/>
                </a:solidFill>
                <a:uFill>
                  <a:solidFill>
                    <a:srgbClr val="511E18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USES</a:t>
            </a:r>
            <a:r>
              <a:rPr lang="en-US" altLang="zh-CN" sz="4400" b="1" i="0" u="none" strike="noStrike" kern="0" cap="none" spc="-135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4400" b="1" i="0" u="none" strike="noStrike" kern="0" cap="none" spc="-50" baseline="0">
                <a:solidFill>
                  <a:srgbClr val="511E18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zh-CN" altLang="en-US" sz="4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  <p:sp>
        <p:nvSpPr>
          <p:cNvPr id="119" name="矩形"/>
          <p:cNvSpPr>
            <a:spLocks/>
          </p:cNvSpPr>
          <p:nvPr/>
        </p:nvSpPr>
        <p:spPr>
          <a:xfrm rot="0">
            <a:off x="678815" y="4469701"/>
            <a:ext cx="8834755" cy="17506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/>
            <a:spAutoFit/>
          </a:bodyPr>
          <a:lstStyle/>
          <a:p>
            <a:pPr marL="613410" indent="-60071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AutoNum type="arabicPeriod"/>
              <a:tabLst>
                <a:tab pos="612775" algn="l"/>
                <a:tab pos="613410" algn="l"/>
                <a:tab pos="17951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Juice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leaves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wasp</a:t>
            </a:r>
            <a:r>
              <a:rPr lang="en-US" altLang="zh-CN" sz="275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sting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2490470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Decoction</a:t>
            </a:r>
            <a:r>
              <a:rPr lang="en-US" altLang="zh-CN" sz="2750" b="0" i="0" u="none" strike="noStrike" kern="0" cap="none" spc="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leaves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used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diabetes,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stomach</a:t>
            </a:r>
            <a:r>
              <a:rPr lang="en-US" altLang="zh-CN" sz="2750" b="0" i="0" u="none" strike="noStrike" kern="0" cap="none" spc="-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cramps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etc.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526923" indent="-514858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AutoNum type="arabicPeriod"/>
              <a:tabLst>
                <a:tab pos="527050" algn="l"/>
                <a:tab pos="527685" algn="l"/>
                <a:tab pos="2099945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Crude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leaf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	and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root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extracts</a:t>
            </a:r>
            <a:r>
              <a:rPr lang="en-US" altLang="zh-CN" sz="2750" b="0" i="0" u="none" strike="noStrike" kern="0" cap="none" spc="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anti-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cancers</a:t>
            </a:r>
            <a:r>
              <a:rPr lang="en-US" altLang="zh-CN" sz="2750" b="0" i="0" u="none" strike="noStrike" kern="0" cap="none" spc="25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activity.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7372"/>
      </p:ext>
    </p:extLst>
  </p:cSld>
  <p:clrMapOvr>
    <a:masterClrMapping/>
  </p:clrMapOvr>
</p:sld>
</file>

<file path=ppt/slides/slide21.xml><?xml version="1.0" encoding="utf-8"?>
<p:sld xmlns:p="http://schemas.openxmlformats.org/presentationml/2006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图片"/>
          <p:cNvPicPr>
            <a:picLocks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1999" cy="6857998"/>
          </a:xfrm>
          <a:prstGeom prst="rect"/>
          <a:noFill/>
          <a:ln w="12700" cmpd="sng" cap="flat">
            <a:noFill/>
            <a:prstDash val="solid"/>
            <a:miter/>
          </a:ln>
        </p:spPr>
      </p:pic>
      <p:grpSp>
        <p:nvGrpSpPr>
          <p:cNvPr id="126" name="组合"/>
          <p:cNvGrpSpPr>
            <a:grpSpLocks/>
          </p:cNvGrpSpPr>
          <p:nvPr/>
        </p:nvGrpSpPr>
        <p:grpSpPr>
          <a:xfrm>
            <a:off x="0" y="1543050"/>
            <a:ext cx="12192000" cy="3829050"/>
            <a:chOff x="0" y="1543050"/>
            <a:chExt cx="12192000" cy="3829050"/>
          </a:xfrm>
        </p:grpSpPr>
        <p:sp>
          <p:nvSpPr>
            <p:cNvPr id="121" name="曲线"/>
            <p:cNvSpPr>
              <a:spLocks/>
            </p:cNvSpPr>
            <p:nvPr/>
          </p:nvSpPr>
          <p:spPr>
            <a:xfrm rot="0">
              <a:off x="2324099" y="1543050"/>
              <a:ext cx="7543800" cy="382905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5875" cmpd="sng" cap="flat">
              <a:solidFill>
                <a:srgbClr val="83992A"/>
              </a:solidFill>
              <a:prstDash val="solid"/>
              <a:round/>
            </a:ln>
          </p:spPr>
        </p:sp>
        <p:pic>
          <p:nvPicPr>
            <p:cNvPr id="122" name="图片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0">
              <a:off x="0" y="3143249"/>
              <a:ext cx="2457449" cy="619124"/>
            </a:xfrm>
            <a:prstGeom prst="rect"/>
            <a:noFill/>
            <a:ln w="12700" cmpd="sng" cap="flat">
              <a:noFill/>
              <a:prstDash val="solid"/>
              <a:miter/>
            </a:ln>
          </p:spPr>
        </p:pic>
        <p:pic>
          <p:nvPicPr>
            <p:cNvPr id="123" name="图片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0">
              <a:off x="9734550" y="3143249"/>
              <a:ext cx="2457450" cy="619124"/>
            </a:xfrm>
            <a:prstGeom prst="rect"/>
            <a:noFill/>
            <a:ln w="12700" cmpd="sng" cap="flat">
              <a:noFill/>
              <a:prstDash val="solid"/>
              <a:miter/>
            </a:ln>
          </p:spPr>
        </p:pic>
        <p:sp>
          <p:nvSpPr>
            <p:cNvPr id="124" name="曲线"/>
            <p:cNvSpPr>
              <a:spLocks/>
            </p:cNvSpPr>
            <p:nvPr/>
          </p:nvSpPr>
          <p:spPr>
            <a:xfrm rot="0">
              <a:off x="2695574" y="3516312"/>
              <a:ext cx="6816089" cy="1587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21599"/>
                  </a:moveTo>
                  <a:lnTo>
                    <a:pt x="21598" y="21599"/>
                  </a:lnTo>
                  <a:lnTo>
                    <a:pt x="21598" y="0"/>
                  </a:lnTo>
                  <a:lnTo>
                    <a:pt x="0" y="0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rgbClr val="83992A"/>
            </a:solidFill>
            <a:ln cmpd="sng" cap="flat">
              <a:noFill/>
              <a:prstDash val="solid"/>
              <a:miter/>
            </a:ln>
          </p:spPr>
        </p:sp>
        <p:sp>
          <p:nvSpPr>
            <p:cNvPr id="125" name="曲线"/>
            <p:cNvSpPr>
              <a:spLocks/>
            </p:cNvSpPr>
            <p:nvPr/>
          </p:nvSpPr>
          <p:spPr>
            <a:xfrm rot="0">
              <a:off x="2686048" y="1838325"/>
              <a:ext cx="6819899" cy="32766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EB340">
                <a:alpha val="50000"/>
              </a:srgbClr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127" name="矩形"/>
          <p:cNvSpPr>
            <a:spLocks/>
          </p:cNvSpPr>
          <p:nvPr/>
        </p:nvSpPr>
        <p:spPr>
          <a:xfrm rot="0">
            <a:off x="2686050" y="1838325"/>
            <a:ext cx="6819899" cy="1747519"/>
          </a:xfrm>
          <a:prstGeom prst="rect"/>
          <a:solidFill>
            <a:srgbClr val="DEB340">
              <a:alpha val="50000"/>
            </a:srgbClr>
          </a:solidFill>
          <a:ln w="12700" cmpd="sng" cap="flat">
            <a:noFill/>
            <a:prstDash val="solid"/>
            <a:miter/>
          </a:ln>
        </p:spPr>
        <p:txBody>
          <a:bodyPr vert="horz" wrap="square" lIns="0" tIns="279400" rIns="0" bIns="0" anchor="t" anchorCtr="0">
            <a:prstTxWarp prst="textNoShape"/>
            <a:spAutoFit/>
          </a:bodyPr>
          <a:lstStyle/>
          <a:p>
            <a:pPr marL="686308" indent="-505333" algn="l">
              <a:lnSpc>
                <a:spcPts val="5780"/>
              </a:lnSpc>
              <a:spcBef>
                <a:spcPts val="220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0" cap="none" spc="-26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ROLE</a:t>
            </a:r>
            <a:r>
              <a:rPr lang="en-US" altLang="zh-CN" sz="4800" b="1" i="0" u="none" strike="noStrike" kern="0" cap="none" spc="-39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31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OF</a:t>
            </a:r>
            <a:r>
              <a:rPr lang="en-US" altLang="zh-CN" sz="4800" b="1" i="0" u="none" strike="noStrike" kern="0" cap="none" spc="-21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31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ETHNIC</a:t>
            </a:r>
            <a:r>
              <a:rPr lang="en-US" altLang="zh-CN" sz="4800" b="1" i="0" u="none" strike="noStrike" kern="0" cap="none" spc="-345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29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GROUPS </a:t>
            </a:r>
            <a:r>
              <a:rPr lang="en-US" altLang="zh-CN" sz="4800" b="1" i="0" u="none" strike="noStrike" kern="0" cap="none" spc="-20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IN</a:t>
            </a:r>
            <a:r>
              <a:rPr lang="en-US" altLang="zh-CN" sz="4800" b="1" i="0" u="none" strike="noStrike" kern="0" cap="none" spc="-265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32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CONSERVATION</a:t>
            </a:r>
            <a:r>
              <a:rPr lang="en-US" altLang="zh-CN" sz="4800" b="1" i="0" u="none" strike="noStrike" kern="0" cap="none" spc="-335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OF</a:t>
            </a:r>
            <a:endParaRPr lang="zh-CN" altLang="en-US" sz="4800" b="0" i="0" u="none" strike="noStrike" kern="0" cap="none" spc="0" baseline="0">
              <a:solidFill>
                <a:schemeClr val="tx1"/>
              </a:solidFill>
              <a:latin typeface="Trebuchet MS" pitchFamily="0" charset="0"/>
              <a:ea typeface="Droid Sans"/>
              <a:cs typeface="Trebuchet MS" pitchFamily="0" charset="0"/>
            </a:endParaRPr>
          </a:p>
        </p:txBody>
      </p:sp>
      <p:sp>
        <p:nvSpPr>
          <p:cNvPr id="128" name="矩形"/>
          <p:cNvSpPr>
            <a:spLocks/>
          </p:cNvSpPr>
          <p:nvPr/>
        </p:nvSpPr>
        <p:spPr>
          <a:xfrm rot="0">
            <a:off x="2686050" y="3532187"/>
            <a:ext cx="6819899" cy="1492885"/>
          </a:xfrm>
          <a:prstGeom prst="rect"/>
          <a:solidFill>
            <a:srgbClr val="DEB340">
              <a:alpha val="50000"/>
            </a:srgbClr>
          </a:solidFill>
          <a:ln w="12700" cmpd="sng" cap="flat">
            <a:noFill/>
            <a:prstDash val="solid"/>
            <a:miter/>
          </a:ln>
        </p:spPr>
        <p:txBody>
          <a:bodyPr vert="horz" wrap="square" lIns="0" tIns="45085" rIns="0" bIns="0" anchor="t" anchorCtr="0">
            <a:prstTxWarp prst="textNoShape"/>
            <a:spAutoFit/>
          </a:bodyPr>
          <a:lstStyle/>
          <a:p>
            <a:pPr marL="1887093" indent="-438658" algn="l">
              <a:lnSpc>
                <a:spcPct val="100000"/>
              </a:lnSpc>
              <a:spcBef>
                <a:spcPts val="355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0" cap="none" spc="-385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PLANT</a:t>
            </a:r>
            <a:r>
              <a:rPr lang="en-US" altLang="zh-CN" sz="4800" b="1" i="0" u="none" strike="noStrike" kern="0" cap="none" spc="-409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 </a:t>
            </a:r>
            <a:r>
              <a:rPr lang="en-US" altLang="zh-CN" sz="4800" b="1" i="0" u="none" strike="noStrike" kern="0" cap="none" spc="-315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GENETIC </a:t>
            </a:r>
            <a:r>
              <a:rPr lang="en-US" altLang="zh-CN" sz="4800" b="1" i="0" u="none" strike="noStrike" kern="0" cap="none" spc="-110" baseline="0">
                <a:solidFill>
                  <a:srgbClr val="511E18"/>
                </a:solidFill>
                <a:latin typeface="Trebuchet MS" pitchFamily="0" charset="0"/>
                <a:ea typeface="Droid Sans"/>
                <a:cs typeface="Trebuchet MS" pitchFamily="0" charset="0"/>
              </a:rPr>
              <a:t>RESOURCES</a:t>
            </a:r>
            <a:endParaRPr lang="zh-CN" altLang="en-US" sz="4800" b="0" i="0" u="none" strike="noStrike" kern="0" cap="none" spc="0" baseline="0">
              <a:solidFill>
                <a:schemeClr val="tx1"/>
              </a:solidFill>
              <a:latin typeface="Trebuchet MS" pitchFamily="0" charset="0"/>
              <a:ea typeface="Droid Sans"/>
              <a:cs typeface="Trebuchet MS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4883"/>
      </p:ext>
    </p:extLst>
  </p:cSld>
  <p:clrMapOvr>
    <a:masterClrMapping/>
  </p:clrMapOvr>
</p:sld>
</file>

<file path=ppt/slides/slide2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曲线"/>
          <p:cNvSpPr>
            <a:spLocks/>
          </p:cNvSpPr>
          <p:nvPr/>
        </p:nvSpPr>
        <p:spPr>
          <a:xfrm rot="0">
            <a:off x="723899" y="1009650"/>
            <a:ext cx="10744201" cy="48387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30" name="矩形"/>
          <p:cNvSpPr>
            <a:spLocks/>
          </p:cNvSpPr>
          <p:nvPr/>
        </p:nvSpPr>
        <p:spPr>
          <a:xfrm rot="0">
            <a:off x="803909" y="1018538"/>
            <a:ext cx="10594341" cy="522938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6350" rIns="0" bIns="0" anchor="t" anchorCtr="0">
            <a:prstTxWarp prst="textNoShape"/>
            <a:spAutoFit/>
          </a:bodyPr>
          <a:lstStyle/>
          <a:p>
            <a:pPr marL="469773" indent="-457708" algn="just">
              <a:lnSpc>
                <a:spcPct val="102000"/>
              </a:lnSpc>
              <a:spcBef>
                <a:spcPts val="50"/>
              </a:spcBef>
              <a:spcAft>
                <a:spcPts val="0"/>
              </a:spcAft>
              <a:buFont typeface="Arial" pitchFamily="0" charset="0"/>
              <a:buChar char="•"/>
              <a:tabLst>
                <a:tab pos="470408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life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5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ethnic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indigenous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societies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intimately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associated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forest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wealth.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469773" indent="-457708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Font typeface="Arial" pitchFamily="0" charset="0"/>
              <a:buChar char="•"/>
              <a:tabLst>
                <a:tab pos="470408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There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has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misconception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that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ethnic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communities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tribals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destroy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biodiversity.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469773" indent="-457708" algn="just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Font typeface="Arial" pitchFamily="0" charset="0"/>
              <a:buChar char="•"/>
              <a:tabLst>
                <a:tab pos="470408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3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new</a:t>
            </a:r>
            <a:r>
              <a:rPr lang="en-US" altLang="zh-CN" sz="2750" b="0" i="0" u="none" strike="noStrike" kern="0" cap="none" spc="4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insights</a:t>
            </a:r>
            <a:r>
              <a:rPr lang="en-US" altLang="zh-CN" sz="2750" b="0" i="0" u="none" strike="noStrike" kern="0" cap="none" spc="4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based</a:t>
            </a:r>
            <a:r>
              <a:rPr lang="en-US" altLang="zh-CN" sz="2750" b="0" i="0" u="none" strike="noStrike" kern="0" cap="none" spc="45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on</a:t>
            </a:r>
            <a:r>
              <a:rPr lang="en-US" altLang="zh-CN" sz="2750" b="0" i="0" u="none" strike="noStrike" kern="0" cap="none" spc="509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ethnobotanical</a:t>
            </a:r>
            <a:r>
              <a:rPr lang="en-US" altLang="zh-CN" sz="2750" b="0" i="0" u="none" strike="noStrike" kern="0" cap="none" spc="5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researches,</a:t>
            </a:r>
            <a:r>
              <a:rPr lang="en-US" altLang="zh-CN" sz="2750" b="0" i="0" u="none" strike="noStrike" kern="0" cap="none" spc="43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4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shown</a:t>
            </a:r>
            <a:r>
              <a:rPr lang="en-US" altLang="zh-CN" sz="2750" b="0" i="0" u="none" strike="noStrike" kern="0" cap="none" spc="4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that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these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communities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involved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sustainable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3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biological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resources.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469773" indent="-457708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Font typeface="Arial" pitchFamily="0" charset="0"/>
              <a:buChar char="•"/>
              <a:tabLst>
                <a:tab pos="470408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ethnic</a:t>
            </a:r>
            <a:r>
              <a:rPr lang="en-US" altLang="zh-CN" sz="2750" b="0" i="0" u="none" strike="noStrike" kern="0" cap="none" spc="6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communities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6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tribals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also  follow</a:t>
            </a:r>
            <a:r>
              <a:rPr lang="en-US" altLang="zh-CN" sz="2750" b="0" i="0" u="none" strike="noStrike" kern="0" cap="none" spc="6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some</a:t>
            </a:r>
            <a:r>
              <a:rPr lang="en-US" altLang="zh-CN" sz="2750" b="0" i="0" u="none" strike="noStrike" kern="0" cap="none" spc="5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practices</a:t>
            </a:r>
            <a:r>
              <a:rPr lang="en-US" altLang="zh-CN" sz="2750" b="0" i="0" u="none" strike="noStrike" kern="0" cap="none" spc="6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which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help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biodiversity</a:t>
            </a:r>
            <a:r>
              <a:rPr lang="en-US" altLang="zh-CN" sz="2750" b="0" i="0" u="none" strike="noStrike" kern="0" cap="none" spc="1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conservation.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469773" indent="-457708" algn="just">
              <a:lnSpc>
                <a:spcPct val="101000"/>
              </a:lnSpc>
              <a:spcBef>
                <a:spcPts val="35"/>
              </a:spcBef>
              <a:spcAft>
                <a:spcPts val="0"/>
              </a:spcAft>
              <a:buFont typeface="Arial" pitchFamily="0" charset="0"/>
              <a:buChar char="•"/>
              <a:tabLst>
                <a:tab pos="470408" algn="l"/>
              </a:tabLst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These</a:t>
            </a:r>
            <a:r>
              <a:rPr lang="en-US" altLang="zh-CN" sz="2750" b="0" i="0" u="none" strike="noStrike" kern="0" cap="none" spc="4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practices</a:t>
            </a:r>
            <a:r>
              <a:rPr lang="en-US" altLang="zh-CN" sz="2750" b="0" i="0" u="none" strike="noStrike" kern="0" cap="none" spc="5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5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mainly</a:t>
            </a:r>
            <a:r>
              <a:rPr lang="en-US" altLang="zh-CN" sz="2750" b="0" i="0" u="none" strike="noStrike" kern="0" cap="none" spc="6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related</a:t>
            </a:r>
            <a:r>
              <a:rPr lang="en-US" altLang="zh-CN" sz="2750" b="0" i="0" u="none" strike="noStrike" kern="0" cap="none" spc="6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5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their</a:t>
            </a:r>
            <a:r>
              <a:rPr lang="en-US" altLang="zh-CN" sz="2750" b="0" i="0" u="none" strike="noStrike" kern="0" cap="none" spc="5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beliefs</a:t>
            </a:r>
            <a:r>
              <a:rPr lang="en-US" altLang="zh-CN" sz="2750" b="0" i="0" u="none" strike="noStrike" kern="0" cap="none" spc="5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6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taboos</a:t>
            </a:r>
            <a:r>
              <a:rPr lang="en-US" altLang="zh-CN" sz="2750" b="0" i="0" u="none" strike="noStrike" kern="0" cap="none" spc="5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about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some</a:t>
            </a:r>
            <a:r>
              <a:rPr lang="en-US" altLang="zh-CN" sz="2750" b="0" i="0" u="none" strike="noStrike" kern="0" cap="none" spc="2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plants</a:t>
            </a:r>
            <a:r>
              <a:rPr lang="en-US" altLang="zh-CN" sz="2750" b="0" i="0" u="none" strike="noStrike" kern="0" cap="none" spc="2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animals,</a:t>
            </a:r>
            <a:r>
              <a:rPr lang="en-US" altLang="zh-CN" sz="2750" b="0" i="0" u="none" strike="noStrike" kern="0" cap="none" spc="2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it</a:t>
            </a:r>
            <a:r>
              <a:rPr lang="en-US" altLang="zh-CN" sz="2750" b="0" i="0" u="none" strike="noStrike" kern="0" cap="none" spc="2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help</a:t>
            </a:r>
            <a:r>
              <a:rPr lang="en-US" altLang="zh-CN" sz="2750" b="0" i="0" u="none" strike="noStrike" kern="0" cap="none" spc="3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25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protection</a:t>
            </a:r>
            <a:r>
              <a:rPr lang="en-US" altLang="zh-CN" sz="2750" b="0" i="0" u="none" strike="noStrike" kern="0" cap="none" spc="2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conservation</a:t>
            </a:r>
            <a:r>
              <a:rPr lang="en-US" altLang="zh-CN" sz="2750" b="0" i="0" u="none" strike="noStrike" kern="0" cap="none" spc="3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those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species.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71085"/>
      </p:ext>
    </p:extLst>
  </p:cSld>
  <p:clrMapOvr>
    <a:masterClrMapping/>
  </p:clrMapOvr>
</p:sld>
</file>

<file path=ppt/slides/slide2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曲线"/>
          <p:cNvSpPr>
            <a:spLocks/>
          </p:cNvSpPr>
          <p:nvPr/>
        </p:nvSpPr>
        <p:spPr>
          <a:xfrm rot="0">
            <a:off x="685799" y="371474"/>
            <a:ext cx="10953750" cy="62484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32" name="文本框"/>
          <p:cNvSpPr>
            <a:spLocks noGrp="1"/>
          </p:cNvSpPr>
          <p:nvPr>
            <p:ph type="title"/>
          </p:nvPr>
        </p:nvSpPr>
        <p:spPr>
          <a:xfrm rot="0">
            <a:off x="768032" y="370205"/>
            <a:ext cx="10585450" cy="50228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THESE</a:t>
            </a:r>
            <a:r>
              <a:rPr lang="en-US" altLang="zh-CN" sz="3200" b="1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CONSERVATION</a:t>
            </a:r>
            <a:r>
              <a:rPr lang="en-US" altLang="zh-CN" sz="3200" b="1" i="0" u="none" strike="noStrike" kern="0" cap="none" spc="-18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MEASURES</a:t>
            </a:r>
            <a:r>
              <a:rPr lang="en-US" altLang="zh-CN" sz="3200" b="1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ARE</a:t>
            </a:r>
            <a:r>
              <a:rPr lang="en-US" altLang="zh-CN" sz="3200" b="1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DISCUSSED</a:t>
            </a:r>
            <a:endParaRPr lang="zh-CN" altLang="en-US" sz="32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33" name="矩形"/>
          <p:cNvSpPr>
            <a:spLocks/>
          </p:cNvSpPr>
          <p:nvPr/>
        </p:nvSpPr>
        <p:spPr>
          <a:xfrm rot="0">
            <a:off x="768032" y="856614"/>
            <a:ext cx="10506710" cy="66020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6510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BELOW:</a:t>
            </a:r>
            <a:endParaRPr lang="en-US" altLang="zh-CN" sz="32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n-US" altLang="zh-CN" sz="2750" b="1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1.</a:t>
            </a:r>
            <a:r>
              <a:rPr lang="en-US" altLang="zh-CN" sz="2750" b="1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Beliefs</a:t>
            </a:r>
            <a:r>
              <a:rPr lang="en-US" altLang="zh-CN" sz="2750" b="1" i="0" u="sng" strike="noStrike" kern="0" cap="none" spc="12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1" i="0" u="sng" strike="noStrike" kern="0" cap="none" spc="114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Droid Sans"/>
                <a:cs typeface="Garamond" pitchFamily="0" charset="0"/>
              </a:rPr>
              <a:t>Taboos</a:t>
            </a:r>
            <a:r>
              <a:rPr lang="en-US" altLang="zh-CN" sz="2750" b="1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1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: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endParaRPr lang="en-US" altLang="zh-CN" sz="140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-6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▫️Some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plant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species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are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believed</a:t>
            </a:r>
            <a:r>
              <a:rPr lang="en-US" altLang="zh-CN" sz="2750" b="0" i="0" u="none" strike="noStrike" kern="0" cap="none" spc="25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originated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body</a:t>
            </a:r>
            <a:r>
              <a:rPr lang="en-US" altLang="zh-CN" sz="275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gods</a:t>
            </a:r>
            <a:r>
              <a:rPr lang="en-US" altLang="zh-CN" sz="275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deities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special</a:t>
            </a:r>
            <a:r>
              <a:rPr lang="en-US" altLang="zh-CN" sz="2750" b="0" i="0" u="none" strike="noStrike" kern="0" cap="none" spc="1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mythological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significance.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2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-5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▫️These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associations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have</a:t>
            </a:r>
            <a:r>
              <a:rPr lang="en-US" altLang="zh-CN" sz="2750" b="0" i="0" u="none" strike="noStrike" kern="0" cap="none" spc="1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direct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relation</a:t>
            </a:r>
            <a:r>
              <a:rPr lang="en-US" altLang="zh-CN" sz="2750" b="0" i="0" u="none" strike="noStrike" kern="0" cap="none" spc="1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with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biodivesity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and</a:t>
            </a:r>
            <a:r>
              <a:rPr lang="en-US" altLang="zh-CN" sz="2750" b="0" i="0" u="none" strike="noStrike" kern="0" cap="none" spc="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help</a:t>
            </a:r>
            <a:r>
              <a:rPr lang="en-US" altLang="zh-CN" sz="2750" b="0" i="0" u="none" strike="noStrike" kern="0" cap="none" spc="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conserving</a:t>
            </a:r>
            <a:r>
              <a:rPr lang="en-US" altLang="zh-CN" sz="2750" b="0" i="0" u="none" strike="noStrike" kern="0" cap="none" spc="1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associated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species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ecosystem.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en-US" altLang="zh-CN" sz="14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»</a:t>
            </a:r>
            <a:r>
              <a:rPr lang="en-US" altLang="zh-CN" sz="2750" b="0" i="0" u="none" strike="noStrike" kern="0" cap="none" spc="3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Lotus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believed</a:t>
            </a:r>
            <a:r>
              <a:rPr lang="en-US" altLang="zh-CN" sz="2750" b="0" i="0" u="none" strike="noStrike" kern="0" cap="none" spc="2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originated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from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navel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Lord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Vishnu.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»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Cutch</a:t>
            </a:r>
            <a:r>
              <a:rPr lang="en-US" altLang="zh-CN" sz="2750" b="0" i="0" u="none" strike="noStrike" kern="0" cap="none" spc="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Tree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or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khair</a:t>
            </a:r>
            <a:r>
              <a:rPr lang="en-US" altLang="zh-CN" sz="2750" b="0" i="0" u="none" strike="noStrike" kern="0" cap="none" spc="1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(Acacia</a:t>
            </a:r>
            <a:r>
              <a:rPr lang="en-US" altLang="zh-CN" sz="2750" b="0" i="0" u="none" strike="noStrike" kern="0" cap="none" spc="2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catechu)</a:t>
            </a:r>
            <a:r>
              <a:rPr lang="en-US" altLang="zh-CN" sz="2750" b="0" i="0" u="none" strike="noStrike" kern="0" cap="none" spc="1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considered</a:t>
            </a:r>
            <a:r>
              <a:rPr lang="en-US" altLang="zh-CN" sz="2750" b="0" i="0" u="none" strike="noStrike" kern="0" cap="none" spc="20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5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torso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1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Brahma.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»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Jains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believe</a:t>
            </a:r>
            <a:r>
              <a:rPr lang="en-US" altLang="zh-CN" sz="2750" b="0" i="0" u="none" strike="noStrike" kern="0" cap="none" spc="17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6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non-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injury</a:t>
            </a:r>
            <a:r>
              <a:rPr lang="en-US" altLang="zh-CN" sz="2750" b="0" i="0" u="none" strike="noStrike" kern="0" cap="none" spc="16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any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life</a:t>
            </a:r>
            <a:r>
              <a:rPr lang="en-US" altLang="zh-CN" sz="2750" b="0" i="0" u="none" strike="noStrike" kern="0" cap="none" spc="9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form.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»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The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flora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Paranath</a:t>
            </a:r>
            <a:r>
              <a:rPr lang="en-US" altLang="zh-CN" sz="2750" b="0" i="0" u="none" strike="noStrike" kern="0" cap="none" spc="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hills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im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Jharkhand</a:t>
            </a:r>
            <a:r>
              <a:rPr lang="en-US" altLang="zh-CN" sz="2750" b="0" i="0" u="none" strike="noStrike" kern="0" cap="none" spc="19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has</a:t>
            </a:r>
            <a:r>
              <a:rPr lang="en-US" altLang="zh-CN" sz="2750" b="0" i="0" u="none" strike="noStrike" kern="0" cap="none" spc="4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been</a:t>
            </a:r>
            <a:r>
              <a:rPr lang="en-US" altLang="zh-CN" sz="2750" b="0" i="0" u="none" strike="noStrike" kern="0" cap="none" spc="8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saved</a:t>
            </a:r>
            <a:r>
              <a:rPr lang="en-US" altLang="zh-CN" sz="2750" b="0" i="0" u="none" strike="noStrike" kern="0" cap="none" spc="114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due</a:t>
            </a:r>
            <a:r>
              <a:rPr lang="en-US" altLang="zh-CN" sz="2750" b="0" i="0" u="none" strike="noStrike" kern="0" cap="none" spc="5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to</a:t>
            </a:r>
            <a:r>
              <a:rPr lang="en-US" altLang="zh-CN" sz="2750" b="0" i="0" u="none" strike="noStrike" kern="0" cap="none" spc="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this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faith.</a:t>
            </a:r>
            <a:endParaRPr lang="en-US" altLang="zh-CN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  <a:p>
            <a:pPr marL="12700" indent="0" algn="l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»</a:t>
            </a:r>
            <a:r>
              <a:rPr lang="en-US" altLang="zh-CN" sz="2750" b="0" i="0" u="none" strike="noStrike" kern="0" cap="none" spc="2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Use</a:t>
            </a:r>
            <a:r>
              <a:rPr lang="en-US" altLang="zh-CN" sz="2750" b="0" i="0" u="none" strike="noStrike" kern="0" cap="none" spc="3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of</a:t>
            </a:r>
            <a:r>
              <a:rPr lang="en-US" altLang="zh-CN" sz="2750" b="0" i="0" u="none" strike="noStrike" kern="0" cap="none" spc="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citrus</a:t>
            </a:r>
            <a:r>
              <a:rPr lang="en-US" altLang="zh-CN" sz="2750" b="0" i="0" u="none" strike="noStrike" kern="0" cap="none" spc="18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fruits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is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prohibited</a:t>
            </a:r>
            <a:r>
              <a:rPr lang="en-US" altLang="zh-CN" sz="2750" b="0" i="0" u="none" strike="noStrike" kern="0" cap="none" spc="10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before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Sair</a:t>
            </a:r>
            <a:r>
              <a:rPr lang="en-US" altLang="zh-CN" sz="2750" b="0" i="0" u="none" strike="noStrike" kern="0" cap="none" spc="12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fair</a:t>
            </a:r>
            <a:r>
              <a:rPr lang="en-US" altLang="zh-CN" sz="2750" b="0" i="0" u="none" strike="noStrike" kern="0" cap="none" spc="4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in</a:t>
            </a:r>
            <a:r>
              <a:rPr lang="en-US" altLang="zh-CN" sz="2750" b="0" i="0" u="none" strike="noStrike" kern="0" cap="none" spc="75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Himachal</a:t>
            </a:r>
            <a:r>
              <a:rPr lang="en-US" altLang="zh-CN" sz="2750" b="0" i="0" u="none" strike="noStrike" kern="0" cap="none" spc="1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 </a:t>
            </a:r>
            <a:r>
              <a:rPr lang="en-US" altLang="zh-CN" sz="275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Droid Sans"/>
                <a:cs typeface="Garamond" pitchFamily="0" charset="0"/>
              </a:rPr>
              <a:t>Pradesh.</a:t>
            </a:r>
            <a:endParaRPr lang="zh-CN" altLang="en-US" sz="2750" b="0" i="0" u="none" strike="noStrike" kern="0" cap="none" spc="0" baseline="0">
              <a:solidFill>
                <a:schemeClr val="tx1"/>
              </a:solidFill>
              <a:latin typeface="Garamond" pitchFamily="0" charset="0"/>
              <a:ea typeface="Droid Sans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56424"/>
      </p:ext>
    </p:extLst>
  </p:cSld>
  <p:clrMapOvr>
    <a:masterClrMapping/>
  </p:clrMapOvr>
</p:sld>
</file>

<file path=ppt/slides/slide2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曲线"/>
          <p:cNvSpPr>
            <a:spLocks/>
          </p:cNvSpPr>
          <p:nvPr/>
        </p:nvSpPr>
        <p:spPr>
          <a:xfrm rot="0">
            <a:off x="723899" y="609600"/>
            <a:ext cx="10744201" cy="5638800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EB340">
              <a:alpha val="50000"/>
            </a:srgbClr>
          </a:solidFill>
          <a:ln cmpd="sng" cap="flat">
            <a:noFill/>
            <a:prstDash val="solid"/>
            <a:miter/>
          </a:ln>
        </p:spPr>
      </p:sp>
      <p:sp>
        <p:nvSpPr>
          <p:cNvPr id="135" name="文本框"/>
          <p:cNvSpPr>
            <a:spLocks noGrp="1"/>
          </p:cNvSpPr>
          <p:nvPr>
            <p:ph type="title"/>
          </p:nvPr>
        </p:nvSpPr>
        <p:spPr>
          <a:xfrm rot="0">
            <a:off x="803909" y="608711"/>
            <a:ext cx="6961505" cy="5562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13334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4"/>
              </a:spcBef>
              <a:spcAft>
                <a:spcPts val="0"/>
              </a:spcAft>
              <a:buNone/>
            </a:pPr>
            <a:r>
              <a:rPr lang="en-US" altLang="zh-CN" sz="360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2.</a:t>
            </a:r>
            <a:r>
              <a:rPr lang="en-US" altLang="zh-CN" sz="3600" b="1" i="0" u="sng" strike="noStrike" kern="0" cap="none" spc="-5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Wild</a:t>
            </a:r>
            <a:r>
              <a:rPr lang="en-US" altLang="zh-CN" sz="3600" b="1" i="0" u="sng" strike="noStrike" kern="0" cap="none" spc="-5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Plants</a:t>
            </a:r>
            <a:r>
              <a:rPr lang="en-US" altLang="zh-CN" sz="3600" b="1" i="0" u="sng" strike="noStrike" kern="0" cap="none" spc="4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in</a:t>
            </a:r>
            <a:r>
              <a:rPr lang="en-US" altLang="zh-CN" sz="3600" b="1" i="0" u="sng" strike="noStrike" kern="0" cap="none" spc="-5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-1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Tribal</a:t>
            </a:r>
            <a:r>
              <a:rPr lang="en-US" altLang="zh-CN" sz="3600" b="1" i="0" u="sng" strike="noStrike" kern="0" cap="none" spc="-8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Courtyards</a:t>
            </a:r>
            <a:r>
              <a:rPr lang="en-US" altLang="zh-CN" sz="3600" b="1" i="0" u="sng" strike="noStrike" kern="0" cap="none" spc="-195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600" b="1" i="0" u="sng" strike="noStrike" kern="0" cap="none" spc="-5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zh-CN" altLang="en-US" sz="3600" b="1" i="0" u="sng" strike="noStrike" kern="0" cap="none" spc="0" baseline="0">
              <a:solidFill>
                <a:srgbClr val="511E18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  <p:sp>
        <p:nvSpPr>
          <p:cNvPr id="136" name="文本框"/>
          <p:cNvSpPr>
            <a:spLocks noGrp="1"/>
          </p:cNvSpPr>
          <p:nvPr>
            <p:ph type="body" idx="1"/>
          </p:nvPr>
        </p:nvSpPr>
        <p:spPr>
          <a:xfrm rot="0">
            <a:off x="803909" y="1705355"/>
            <a:ext cx="10370186" cy="467134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8255" rIns="0" bIns="0" anchor="t" anchorCtr="0">
            <a:prstTxWarp prst="textNoShape"/>
            <a:spAutoFit/>
          </a:bodyPr>
          <a:lstStyle/>
          <a:p>
            <a:pPr marL="12700" indent="0" algn="l">
              <a:lnSpc>
                <a:spcPct val="101000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Some</a:t>
            </a:r>
            <a:r>
              <a:rPr lang="en-US" altLang="zh-CN" sz="3200" b="0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useful</a:t>
            </a:r>
            <a:r>
              <a:rPr lang="en-US" altLang="zh-CN" sz="3200" b="0" i="0" u="none" strike="noStrike" kern="0" cap="none" spc="-15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wild</a:t>
            </a:r>
            <a:r>
              <a:rPr lang="en-US" altLang="zh-CN" sz="3200" b="0" i="0" u="none" strike="noStrike" kern="0" cap="none" spc="-114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animals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and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small</a:t>
            </a:r>
            <a:r>
              <a:rPr lang="en-US" altLang="zh-CN" sz="3200" b="0" i="0" u="none" strike="noStrike" kern="0" cap="none" spc="-7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shrubs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are grown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by tribals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in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their</a:t>
            </a:r>
            <a:r>
              <a:rPr lang="en-US" altLang="zh-CN" sz="3200" b="0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courtyards</a:t>
            </a:r>
            <a:r>
              <a:rPr lang="en-US" altLang="zh-CN" sz="3200" b="0" i="0" u="none" strike="noStrike" kern="0" cap="none" spc="-13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apart</a:t>
            </a:r>
            <a:r>
              <a:rPr lang="en-US" altLang="zh-CN" sz="320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from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cereals,</a:t>
            </a:r>
            <a:r>
              <a:rPr lang="en-US" altLang="zh-CN" sz="3200" b="0" i="0" u="none" strike="noStrike" kern="0" cap="none" spc="-10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pulses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and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millets.</a:t>
            </a:r>
            <a:endParaRPr lang="en-US" altLang="zh-CN" sz="3200" b="0" i="0" u="none" strike="noStrike" kern="0" cap="none" spc="-10" baseline="0">
              <a:solidFill>
                <a:srgbClr val="6C3B12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  <a:p>
            <a:pPr marL="12700" indent="0" algn="l">
              <a:lnSpc>
                <a:spcPts val="3829"/>
              </a:lnSpc>
              <a:spcBef>
                <a:spcPts val="125"/>
              </a:spcBef>
              <a:spcAft>
                <a:spcPts val="0"/>
              </a:spcAft>
              <a:buNone/>
              <a:tabLst>
                <a:tab pos="7940040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The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courtyard</a:t>
            </a:r>
            <a:r>
              <a:rPr lang="en-US" altLang="zh-CN" sz="3200" b="0" i="0" u="none" strike="noStrike" kern="0" cap="none" spc="-10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plants</a:t>
            </a:r>
            <a:r>
              <a:rPr lang="en-US" altLang="zh-CN" sz="3200" b="0" i="0" u="none" strike="noStrike" kern="0" cap="none" spc="-4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in</a:t>
            </a:r>
            <a:r>
              <a:rPr lang="en-US" altLang="zh-CN" sz="32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some</a:t>
            </a:r>
            <a:r>
              <a:rPr lang="en-US" altLang="zh-CN" sz="3200" b="0" i="0" u="none" strike="noStrike" kern="0" cap="none" spc="-5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different</a:t>
            </a:r>
            <a:r>
              <a:rPr lang="en-US" altLang="zh-CN" sz="3200" b="0" i="0" u="none" strike="noStrike" kern="0" cap="none" spc="-9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regions</a:t>
            </a:r>
            <a:r>
              <a:rPr lang="en-US" altLang="zh-CN" sz="3200" b="0" i="0" u="none" strike="noStrike" kern="0" cap="none" spc="-10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of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	India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are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discussed</a:t>
            </a:r>
            <a:r>
              <a:rPr lang="en-US" altLang="zh-CN" sz="3200" b="0" i="0" u="none" strike="noStrike" kern="0" cap="none" spc="-24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below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5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endParaRPr lang="en-US" altLang="zh-CN" sz="3200" b="0" i="0" u="none" strike="noStrike" kern="0" cap="none" spc="-50" baseline="0">
              <a:solidFill>
                <a:srgbClr val="6C3B12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  <a:p>
            <a:pPr marL="584200" indent="-572135" algn="l">
              <a:lnSpc>
                <a:spcPts val="3829"/>
              </a:lnSpc>
              <a:spcBef>
                <a:spcPts val="0"/>
              </a:spcBef>
              <a:spcAft>
                <a:spcPts val="0"/>
              </a:spcAft>
              <a:buClrTx/>
              <a:buAutoNum type="romanLcParenBoth"/>
              <a:tabLst>
                <a:tab pos="584200" algn="l"/>
                <a:tab pos="584835" algn="l"/>
              </a:tabLst>
            </a:pPr>
            <a:r>
              <a:rPr lang="en-US" altLang="zh-CN" sz="3200" b="0" i="0" u="sng" strike="noStrike" kern="0" cap="none" spc="-1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Western</a:t>
            </a:r>
            <a:r>
              <a:rPr lang="en-US" altLang="zh-CN" sz="3200" b="0" i="0" u="sng" strike="noStrike" kern="0" cap="none" spc="-18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Himalayas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r>
              <a:rPr lang="en-US" altLang="zh-CN" sz="3200" b="0" i="0" u="none" strike="noStrike" kern="0" cap="none" spc="-6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Zanthoxylum</a:t>
            </a:r>
            <a:r>
              <a:rPr lang="en-US" altLang="zh-CN" sz="3200" b="0" i="0" u="none" strike="noStrike" kern="0" cap="none" spc="-19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armatum,</a:t>
            </a:r>
            <a:r>
              <a:rPr lang="en-US" altLang="zh-CN" sz="3200" b="0" i="0" u="none" strike="noStrike" kern="0" cap="none" spc="-13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Rubus,</a:t>
            </a:r>
            <a:r>
              <a:rPr lang="en-US" altLang="zh-CN" sz="3200" b="0" i="0" u="none" strike="noStrike" kern="0" cap="none" spc="-12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Prunus sorbus,</a:t>
            </a:r>
            <a:r>
              <a:rPr lang="en-US" altLang="zh-CN" sz="3200" b="0" i="0" u="none" strike="noStrike" kern="0" cap="none" spc="-18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Malus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and</a:t>
            </a:r>
            <a:r>
              <a:rPr lang="en-US" altLang="zh-CN" sz="3200" b="0" i="0" u="none" strike="noStrike" kern="0" cap="none" spc="-4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Rosa</a:t>
            </a:r>
            <a:r>
              <a:rPr lang="en-US" altLang="zh-CN" sz="3200" b="0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spp.</a:t>
            </a:r>
            <a:endParaRPr lang="en-US" altLang="zh-CN" sz="3200" b="0" i="0" u="none" strike="noStrike" kern="0" cap="none" spc="-20" baseline="0">
              <a:solidFill>
                <a:srgbClr val="6C3B12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  <a:p>
            <a:pPr marL="584200" indent="-572135" algn="l">
              <a:lnSpc>
                <a:spcPts val="3829"/>
              </a:lnSpc>
              <a:spcBef>
                <a:spcPts val="75"/>
              </a:spcBef>
              <a:spcAft>
                <a:spcPts val="0"/>
              </a:spcAft>
              <a:buClr>
                <a:srgbClr val="6C3B12"/>
              </a:buClr>
              <a:buFontTx/>
              <a:buAutoNum type="romanLcParenBoth"/>
              <a:tabLst>
                <a:tab pos="688975" algn="l"/>
                <a:tab pos="689610" algn="l"/>
              </a:tabLst>
            </a:pPr>
            <a:r>
              <a:rPr lang="en-US" altLang="zh-CN" sz="3200" b="0" i="0" u="none" strike="noStrike" kern="0" cap="none" spc="0" baseline="0">
                <a:solidFill>
                  <a:srgbClr val="000000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	</a:t>
            </a:r>
            <a:r>
              <a:rPr lang="en-US" altLang="zh-CN" sz="3200" b="0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Northern-East</a:t>
            </a:r>
            <a:r>
              <a:rPr lang="en-US" altLang="zh-CN" sz="3200" b="0" i="0" u="sng" strike="noStrike" kern="0" cap="none" spc="-125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India</a:t>
            </a:r>
            <a:r>
              <a:rPr lang="en-US" altLang="zh-CN" sz="3200" b="0" i="0" u="none" strike="noStrike" kern="0" cap="none" spc="-8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r>
              <a:rPr lang="en-US" altLang="zh-CN" sz="3200" b="0" i="0" u="none" strike="noStrike" kern="0" cap="none" spc="-3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Citrus</a:t>
            </a:r>
            <a:r>
              <a:rPr lang="en-US" altLang="zh-CN" sz="3200" b="0" i="0" u="none" strike="noStrike" kern="0" cap="none" spc="-6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spp.,</a:t>
            </a:r>
            <a:r>
              <a:rPr lang="en-US" altLang="zh-CN" sz="3200" b="0" i="0" u="none" strike="noStrike" kern="0" cap="none" spc="-3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Smilax</a:t>
            </a:r>
            <a:r>
              <a:rPr lang="en-US" altLang="zh-CN" sz="3200" b="0" i="0" u="none" strike="noStrike" kern="0" cap="none" spc="-13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macrophylla,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Docynia</a:t>
            </a:r>
            <a:r>
              <a:rPr lang="en-US" altLang="zh-CN" sz="3200" b="0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indica,</a:t>
            </a:r>
            <a:r>
              <a:rPr lang="en-US" altLang="zh-CN" sz="3200" b="0" i="0" u="none" strike="noStrike" kern="0" cap="none" spc="-114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Mangifera</a:t>
            </a:r>
            <a:r>
              <a:rPr lang="en-US" altLang="zh-CN" sz="3200" b="0" i="0" u="none" strike="noStrike" kern="0" cap="none" spc="-1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sylvatica</a:t>
            </a:r>
            <a:r>
              <a:rPr lang="en-US" altLang="zh-CN" sz="3200" b="0" i="0" u="none" strike="noStrike" kern="0" cap="none" spc="-1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andmany</a:t>
            </a:r>
            <a:r>
              <a:rPr lang="en-US" altLang="zh-CN" sz="3200" b="0" i="0" u="none" strike="noStrike" kern="0" cap="none" spc="-7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more.</a:t>
            </a:r>
            <a:endParaRPr lang="en-US" altLang="zh-CN" sz="3200" b="0" i="0" u="none" strike="noStrike" kern="0" cap="none" spc="-10" baseline="0">
              <a:solidFill>
                <a:srgbClr val="6C3B12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  <a:p>
            <a:pPr marL="689610" indent="-676910" algn="l">
              <a:lnSpc>
                <a:spcPts val="3704"/>
              </a:lnSpc>
              <a:spcBef>
                <a:spcPts val="0"/>
              </a:spcBef>
              <a:spcAft>
                <a:spcPts val="0"/>
              </a:spcAft>
              <a:buClrTx/>
              <a:buAutoNum type="romanLcParenBoth"/>
              <a:tabLst>
                <a:tab pos="688975" algn="l"/>
                <a:tab pos="689610" algn="l"/>
                <a:tab pos="3660775" algn="l"/>
              </a:tabLst>
            </a:pPr>
            <a:r>
              <a:rPr lang="en-US" altLang="zh-CN" sz="3200" b="0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khasi</a:t>
            </a:r>
            <a:r>
              <a:rPr lang="en-US" altLang="zh-CN" sz="3200" b="0" i="0" u="sng" strike="noStrike" kern="0" cap="none" spc="-5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sng" strike="noStrike" kern="0" cap="none" spc="0" baseline="0">
                <a:solidFill>
                  <a:srgbClr val="6C3B12"/>
                </a:solidFill>
                <a:uFill>
                  <a:solidFill>
                    <a:srgbClr val="6C3B12"/>
                  </a:solidFill>
                </a:uFill>
                <a:latin typeface="Garamond" pitchFamily="0" charset="0"/>
                <a:ea typeface="宋体" pitchFamily="0" charset="0"/>
                <a:cs typeface="Garamond" pitchFamily="0" charset="0"/>
              </a:rPr>
              <a:t>Hills</a:t>
            </a:r>
            <a:r>
              <a:rPr lang="en-US" altLang="zh-CN" sz="3200" b="0" i="0" u="none" strike="noStrike" kern="0" cap="none" spc="-8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:</a:t>
            </a:r>
            <a:r>
              <a:rPr lang="en-US" altLang="zh-CN" sz="3200" b="0" i="0" u="none" strike="noStrike" kern="0" cap="none" spc="-15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 </a:t>
            </a:r>
            <a:r>
              <a:rPr lang="en-US" altLang="zh-CN" sz="3200" b="0" i="0" u="none" strike="noStrike" kern="0" cap="none" spc="-2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Piper</a:t>
            </a:r>
            <a:r>
              <a:rPr lang="en-US" altLang="zh-CN" sz="3200" b="0" i="0" u="none" strike="noStrike" kern="0" cap="none" spc="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	</a:t>
            </a:r>
            <a:r>
              <a:rPr lang="en-US" altLang="zh-CN" sz="3200" b="0" i="0" u="none" strike="noStrike" kern="0" cap="none" spc="-10" baseline="0">
                <a:solidFill>
                  <a:srgbClr val="6C3B12"/>
                </a:solidFill>
                <a:latin typeface="Garamond" pitchFamily="0" charset="0"/>
                <a:ea typeface="宋体" pitchFamily="0" charset="0"/>
                <a:cs typeface="Garamond" pitchFamily="0" charset="0"/>
              </a:rPr>
              <a:t>peepuloides.</a:t>
            </a:r>
            <a:endParaRPr lang="zh-CN" altLang="en-US" sz="3200" b="0" i="0" u="none" strike="noStrike" kern="0" cap="none" spc="-10" baseline="0">
              <a:solidFill>
                <a:srgbClr val="6C3B12"/>
              </a:solidFill>
              <a:latin typeface="Garamond" pitchFamily="0" charset="0"/>
              <a:ea typeface="宋体" pitchFamily="0" charset="0"/>
              <a:cs typeface="Garamond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86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Them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

<file path=docProps/app.xml><?xml version="1.0" encoding="utf-8"?>
<Properties xmlns="http://schemas.openxmlformats.org/officeDocument/2006/extended-properties">
  <Template>Normal.eit</Template>
  <TotalTime>0</TotalTime>
  <Application>Yozo_Office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ModifiedBy>root</cp:lastModifiedBy>
  <cp:revision>0</cp:revision>
  <dcterms:created xsi:type="dcterms:W3CDTF">2022-07-02T12:24:23Z</dcterms:created>
  <dcterms:modified xsi:type="dcterms:W3CDTF">2022-07-02T09:58:56Z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2022-02-28T16:00:00Z</vt:filetime>
  </property>
  <property fmtid="{D5CDD505-2E9C-101B-9397-08002B2CF9AE}" pid="3" name="LastSaved">
    <vt:filetime>2022-07-01T16:00:00Z</vt:filetime>
  </property>
</Properties>
</file>